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9" r:id="rId2"/>
    <p:sldId id="306" r:id="rId3"/>
    <p:sldId id="293" r:id="rId4"/>
    <p:sldId id="297" r:id="rId5"/>
    <p:sldId id="290" r:id="rId6"/>
    <p:sldId id="295" r:id="rId7"/>
    <p:sldId id="296" r:id="rId8"/>
    <p:sldId id="305" r:id="rId9"/>
    <p:sldId id="301" r:id="rId10"/>
    <p:sldId id="298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FC"/>
    <a:srgbClr val="18A359"/>
    <a:srgbClr val="466BB1"/>
    <a:srgbClr val="003594"/>
    <a:srgbClr val="3579C2"/>
    <a:srgbClr val="F08608"/>
    <a:srgbClr val="FFC000"/>
    <a:srgbClr val="FFFFFF"/>
    <a:srgbClr val="00286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40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2E537-26F7-4D07-A06E-C9D1F2D7B2A7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E1778-84CA-4CC6-9DBD-5EA00B7C7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401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616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799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93955" y="2169269"/>
            <a:ext cx="7667431" cy="1300441"/>
          </a:xfrm>
        </p:spPr>
        <p:txBody>
          <a:bodyPr anchor="ctr" anchorCtr="0">
            <a:normAutofit/>
          </a:bodyPr>
          <a:lstStyle>
            <a:lvl1pPr algn="l">
              <a:defRPr sz="58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12" name="Freeform 13"/>
          <p:cNvSpPr>
            <a:spLocks noEditPoints="1"/>
          </p:cNvSpPr>
          <p:nvPr userDrawn="1"/>
        </p:nvSpPr>
        <p:spPr bwMode="auto">
          <a:xfrm>
            <a:off x="7898606" y="5481888"/>
            <a:ext cx="857250" cy="779463"/>
          </a:xfrm>
          <a:custGeom>
            <a:avLst/>
            <a:gdLst>
              <a:gd name="T0" fmla="*/ 366 w 480"/>
              <a:gd name="T1" fmla="*/ 327 h 327"/>
              <a:gd name="T2" fmla="*/ 166 w 480"/>
              <a:gd name="T3" fmla="*/ 0 h 327"/>
              <a:gd name="T4" fmla="*/ 331 w 480"/>
              <a:gd name="T5" fmla="*/ 270 h 327"/>
              <a:gd name="T6" fmla="*/ 258 w 480"/>
              <a:gd name="T7" fmla="*/ 156 h 327"/>
              <a:gd name="T8" fmla="*/ 250 w 480"/>
              <a:gd name="T9" fmla="*/ 129 h 327"/>
              <a:gd name="T10" fmla="*/ 249 w 480"/>
              <a:gd name="T11" fmla="*/ 127 h 327"/>
              <a:gd name="T12" fmla="*/ 247 w 480"/>
              <a:gd name="T13" fmla="*/ 125 h 327"/>
              <a:gd name="T14" fmla="*/ 246 w 480"/>
              <a:gd name="T15" fmla="*/ 124 h 327"/>
              <a:gd name="T16" fmla="*/ 245 w 480"/>
              <a:gd name="T17" fmla="*/ 123 h 327"/>
              <a:gd name="T18" fmla="*/ 244 w 480"/>
              <a:gd name="T19" fmla="*/ 121 h 327"/>
              <a:gd name="T20" fmla="*/ 243 w 480"/>
              <a:gd name="T21" fmla="*/ 120 h 327"/>
              <a:gd name="T22" fmla="*/ 242 w 480"/>
              <a:gd name="T23" fmla="*/ 119 h 327"/>
              <a:gd name="T24" fmla="*/ 241 w 480"/>
              <a:gd name="T25" fmla="*/ 118 h 327"/>
              <a:gd name="T26" fmla="*/ 239 w 480"/>
              <a:gd name="T27" fmla="*/ 117 h 327"/>
              <a:gd name="T28" fmla="*/ 239 w 480"/>
              <a:gd name="T29" fmla="*/ 117 h 327"/>
              <a:gd name="T30" fmla="*/ 237 w 480"/>
              <a:gd name="T31" fmla="*/ 116 h 327"/>
              <a:gd name="T32" fmla="*/ 237 w 480"/>
              <a:gd name="T33" fmla="*/ 115 h 327"/>
              <a:gd name="T34" fmla="*/ 166 w 480"/>
              <a:gd name="T35" fmla="*/ 0 h 327"/>
              <a:gd name="T36" fmla="*/ 76 w 480"/>
              <a:gd name="T37" fmla="*/ 179 h 327"/>
              <a:gd name="T38" fmla="*/ 200 w 480"/>
              <a:gd name="T39" fmla="*/ 205 h 327"/>
              <a:gd name="T40" fmla="*/ 200 w 480"/>
              <a:gd name="T41" fmla="*/ 107 h 327"/>
              <a:gd name="T42" fmla="*/ 121 w 480"/>
              <a:gd name="T43" fmla="*/ 107 h 327"/>
              <a:gd name="T44" fmla="*/ 98 w 480"/>
              <a:gd name="T45" fmla="*/ 144 h 327"/>
              <a:gd name="T46" fmla="*/ 160 w 480"/>
              <a:gd name="T47" fmla="*/ 168 h 327"/>
              <a:gd name="T48" fmla="*/ 110 w 480"/>
              <a:gd name="T49" fmla="*/ 308 h 327"/>
              <a:gd name="T50" fmla="*/ 104 w 480"/>
              <a:gd name="T51" fmla="*/ 314 h 327"/>
              <a:gd name="T52" fmla="*/ 143 w 480"/>
              <a:gd name="T53" fmla="*/ 304 h 327"/>
              <a:gd name="T54" fmla="*/ 104 w 480"/>
              <a:gd name="T55" fmla="*/ 282 h 327"/>
              <a:gd name="T56" fmla="*/ 125 w 480"/>
              <a:gd name="T57" fmla="*/ 299 h 327"/>
              <a:gd name="T58" fmla="*/ 86 w 480"/>
              <a:gd name="T59" fmla="*/ 315 h 327"/>
              <a:gd name="T60" fmla="*/ 94 w 480"/>
              <a:gd name="T61" fmla="*/ 294 h 327"/>
              <a:gd name="T62" fmla="*/ 82 w 480"/>
              <a:gd name="T63" fmla="*/ 281 h 327"/>
              <a:gd name="T64" fmla="*/ 94 w 480"/>
              <a:gd name="T65" fmla="*/ 326 h 327"/>
              <a:gd name="T66" fmla="*/ 27 w 480"/>
              <a:gd name="T67" fmla="*/ 292 h 327"/>
              <a:gd name="T68" fmla="*/ 27 w 480"/>
              <a:gd name="T69" fmla="*/ 292 h 327"/>
              <a:gd name="T70" fmla="*/ 0 w 480"/>
              <a:gd name="T71" fmla="*/ 327 h 327"/>
              <a:gd name="T72" fmla="*/ 34 w 480"/>
              <a:gd name="T73" fmla="*/ 317 h 327"/>
              <a:gd name="T74" fmla="*/ 39 w 480"/>
              <a:gd name="T75" fmla="*/ 282 h 327"/>
              <a:gd name="T76" fmla="*/ 279 w 480"/>
              <a:gd name="T77" fmla="*/ 327 h 327"/>
              <a:gd name="T78" fmla="*/ 296 w 480"/>
              <a:gd name="T79" fmla="*/ 316 h 327"/>
              <a:gd name="T80" fmla="*/ 317 w 480"/>
              <a:gd name="T81" fmla="*/ 299 h 327"/>
              <a:gd name="T82" fmla="*/ 318 w 480"/>
              <a:gd name="T83" fmla="*/ 292 h 327"/>
              <a:gd name="T84" fmla="*/ 268 w 480"/>
              <a:gd name="T85" fmla="*/ 283 h 327"/>
              <a:gd name="T86" fmla="*/ 246 w 480"/>
              <a:gd name="T87" fmla="*/ 310 h 327"/>
              <a:gd name="T88" fmla="*/ 231 w 480"/>
              <a:gd name="T89" fmla="*/ 314 h 327"/>
              <a:gd name="T90" fmla="*/ 271 w 480"/>
              <a:gd name="T91" fmla="*/ 312 h 327"/>
              <a:gd name="T92" fmla="*/ 255 w 480"/>
              <a:gd name="T93" fmla="*/ 292 h 327"/>
              <a:gd name="T94" fmla="*/ 268 w 480"/>
              <a:gd name="T95" fmla="*/ 283 h 327"/>
              <a:gd name="T96" fmla="*/ 193 w 480"/>
              <a:gd name="T97" fmla="*/ 306 h 327"/>
              <a:gd name="T98" fmla="*/ 187 w 480"/>
              <a:gd name="T99" fmla="*/ 282 h 327"/>
              <a:gd name="T100" fmla="*/ 191 w 480"/>
              <a:gd name="T101" fmla="*/ 317 h 327"/>
              <a:gd name="T102" fmla="*/ 226 w 480"/>
              <a:gd name="T103" fmla="*/ 327 h 327"/>
              <a:gd name="T104" fmla="*/ 159 w 480"/>
              <a:gd name="T105" fmla="*/ 299 h 327"/>
              <a:gd name="T106" fmla="*/ 153 w 480"/>
              <a:gd name="T107" fmla="*/ 305 h 327"/>
              <a:gd name="T108" fmla="*/ 159 w 480"/>
              <a:gd name="T109" fmla="*/ 299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80" h="327">
                <a:moveTo>
                  <a:pt x="452" y="282"/>
                </a:moveTo>
                <a:cubicBezTo>
                  <a:pt x="480" y="327"/>
                  <a:pt x="480" y="327"/>
                  <a:pt x="480" y="327"/>
                </a:cubicBezTo>
                <a:cubicBezTo>
                  <a:pt x="366" y="327"/>
                  <a:pt x="366" y="327"/>
                  <a:pt x="366" y="327"/>
                </a:cubicBezTo>
                <a:cubicBezTo>
                  <a:pt x="339" y="282"/>
                  <a:pt x="339" y="282"/>
                  <a:pt x="339" y="282"/>
                </a:cubicBezTo>
                <a:cubicBezTo>
                  <a:pt x="452" y="282"/>
                  <a:pt x="452" y="282"/>
                  <a:pt x="452" y="282"/>
                </a:cubicBezTo>
                <a:close/>
                <a:moveTo>
                  <a:pt x="166" y="0"/>
                </a:moveTo>
                <a:cubicBezTo>
                  <a:pt x="279" y="0"/>
                  <a:pt x="279" y="0"/>
                  <a:pt x="279" y="0"/>
                </a:cubicBezTo>
                <a:cubicBezTo>
                  <a:pt x="445" y="270"/>
                  <a:pt x="445" y="270"/>
                  <a:pt x="445" y="270"/>
                </a:cubicBezTo>
                <a:cubicBezTo>
                  <a:pt x="331" y="270"/>
                  <a:pt x="331" y="270"/>
                  <a:pt x="331" y="270"/>
                </a:cubicBezTo>
                <a:cubicBezTo>
                  <a:pt x="291" y="205"/>
                  <a:pt x="291" y="205"/>
                  <a:pt x="291" y="205"/>
                </a:cubicBezTo>
                <a:cubicBezTo>
                  <a:pt x="217" y="205"/>
                  <a:pt x="217" y="205"/>
                  <a:pt x="217" y="205"/>
                </a:cubicBezTo>
                <a:cubicBezTo>
                  <a:pt x="240" y="201"/>
                  <a:pt x="258" y="180"/>
                  <a:pt x="258" y="156"/>
                </a:cubicBezTo>
                <a:cubicBezTo>
                  <a:pt x="258" y="154"/>
                  <a:pt x="258" y="152"/>
                  <a:pt x="258" y="150"/>
                </a:cubicBezTo>
                <a:cubicBezTo>
                  <a:pt x="258" y="150"/>
                  <a:pt x="258" y="150"/>
                  <a:pt x="258" y="150"/>
                </a:cubicBezTo>
                <a:cubicBezTo>
                  <a:pt x="257" y="142"/>
                  <a:pt x="254" y="135"/>
                  <a:pt x="250" y="129"/>
                </a:cubicBezTo>
                <a:cubicBezTo>
                  <a:pt x="250" y="129"/>
                  <a:pt x="250" y="129"/>
                  <a:pt x="250" y="129"/>
                </a:cubicBezTo>
                <a:cubicBezTo>
                  <a:pt x="250" y="129"/>
                  <a:pt x="250" y="128"/>
                  <a:pt x="249" y="128"/>
                </a:cubicBezTo>
                <a:cubicBezTo>
                  <a:pt x="249" y="127"/>
                  <a:pt x="249" y="127"/>
                  <a:pt x="249" y="127"/>
                </a:cubicBezTo>
                <a:cubicBezTo>
                  <a:pt x="249" y="127"/>
                  <a:pt x="249" y="127"/>
                  <a:pt x="248" y="127"/>
                </a:cubicBezTo>
                <a:cubicBezTo>
                  <a:pt x="248" y="126"/>
                  <a:pt x="248" y="126"/>
                  <a:pt x="248" y="126"/>
                </a:cubicBezTo>
                <a:cubicBezTo>
                  <a:pt x="248" y="126"/>
                  <a:pt x="248" y="125"/>
                  <a:pt x="247" y="125"/>
                </a:cubicBezTo>
                <a:cubicBezTo>
                  <a:pt x="247" y="125"/>
                  <a:pt x="247" y="125"/>
                  <a:pt x="247" y="125"/>
                </a:cubicBezTo>
                <a:cubicBezTo>
                  <a:pt x="247" y="124"/>
                  <a:pt x="247" y="124"/>
                  <a:pt x="246" y="124"/>
                </a:cubicBezTo>
                <a:cubicBezTo>
                  <a:pt x="246" y="124"/>
                  <a:pt x="246" y="124"/>
                  <a:pt x="246" y="124"/>
                </a:cubicBezTo>
                <a:cubicBezTo>
                  <a:pt x="246" y="124"/>
                  <a:pt x="246" y="124"/>
                  <a:pt x="246" y="123"/>
                </a:cubicBezTo>
                <a:cubicBezTo>
                  <a:pt x="246" y="123"/>
                  <a:pt x="246" y="123"/>
                  <a:pt x="245" y="123"/>
                </a:cubicBezTo>
                <a:cubicBezTo>
                  <a:pt x="245" y="123"/>
                  <a:pt x="245" y="123"/>
                  <a:pt x="245" y="123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4" y="122"/>
                  <a:pt x="244" y="122"/>
                  <a:pt x="244" y="121"/>
                </a:cubicBezTo>
                <a:cubicBezTo>
                  <a:pt x="244" y="121"/>
                  <a:pt x="244" y="121"/>
                  <a:pt x="244" y="121"/>
                </a:cubicBezTo>
                <a:cubicBezTo>
                  <a:pt x="244" y="121"/>
                  <a:pt x="243" y="121"/>
                  <a:pt x="243" y="121"/>
                </a:cubicBezTo>
                <a:cubicBezTo>
                  <a:pt x="243" y="121"/>
                  <a:pt x="243" y="120"/>
                  <a:pt x="243" y="120"/>
                </a:cubicBezTo>
                <a:cubicBezTo>
                  <a:pt x="243" y="120"/>
                  <a:pt x="243" y="120"/>
                  <a:pt x="243" y="120"/>
                </a:cubicBezTo>
                <a:cubicBezTo>
                  <a:pt x="242" y="120"/>
                  <a:pt x="242" y="120"/>
                  <a:pt x="242" y="120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1" y="119"/>
                  <a:pt x="241" y="119"/>
                  <a:pt x="241" y="118"/>
                </a:cubicBezTo>
                <a:cubicBezTo>
                  <a:pt x="241" y="118"/>
                  <a:pt x="241" y="118"/>
                  <a:pt x="241" y="118"/>
                </a:cubicBezTo>
                <a:cubicBezTo>
                  <a:pt x="241" y="118"/>
                  <a:pt x="240" y="118"/>
                  <a:pt x="240" y="118"/>
                </a:cubicBezTo>
                <a:cubicBezTo>
                  <a:pt x="240" y="118"/>
                  <a:pt x="240" y="118"/>
                  <a:pt x="240" y="117"/>
                </a:cubicBezTo>
                <a:cubicBezTo>
                  <a:pt x="240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6"/>
                  <a:pt x="238" y="116"/>
                </a:cubicBezTo>
                <a:cubicBezTo>
                  <a:pt x="238" y="116"/>
                  <a:pt x="238" y="116"/>
                  <a:pt x="238" y="116"/>
                </a:cubicBezTo>
                <a:cubicBezTo>
                  <a:pt x="238" y="116"/>
                  <a:pt x="238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1" y="111"/>
                  <a:pt x="224" y="108"/>
                  <a:pt x="217" y="107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166" y="0"/>
                  <a:pt x="166" y="0"/>
                  <a:pt x="166" y="0"/>
                </a:cubicBezTo>
                <a:close/>
                <a:moveTo>
                  <a:pt x="200" y="205"/>
                </a:moveTo>
                <a:cubicBezTo>
                  <a:pt x="61" y="205"/>
                  <a:pt x="61" y="205"/>
                  <a:pt x="61" y="205"/>
                </a:cubicBezTo>
                <a:cubicBezTo>
                  <a:pt x="76" y="179"/>
                  <a:pt x="76" y="179"/>
                  <a:pt x="76" y="179"/>
                </a:cubicBezTo>
                <a:cubicBezTo>
                  <a:pt x="76" y="180"/>
                  <a:pt x="76" y="180"/>
                  <a:pt x="76" y="180"/>
                </a:cubicBezTo>
                <a:cubicBezTo>
                  <a:pt x="165" y="180"/>
                  <a:pt x="165" y="180"/>
                  <a:pt x="165" y="180"/>
                </a:cubicBezTo>
                <a:cubicBezTo>
                  <a:pt x="172" y="193"/>
                  <a:pt x="185" y="202"/>
                  <a:pt x="200" y="205"/>
                </a:cubicBezTo>
                <a:cubicBezTo>
                  <a:pt x="200" y="205"/>
                  <a:pt x="200" y="205"/>
                  <a:pt x="200" y="205"/>
                </a:cubicBezTo>
                <a:close/>
                <a:moveTo>
                  <a:pt x="121" y="107"/>
                </a:moveTo>
                <a:cubicBezTo>
                  <a:pt x="200" y="107"/>
                  <a:pt x="200" y="107"/>
                  <a:pt x="200" y="107"/>
                </a:cubicBezTo>
                <a:cubicBezTo>
                  <a:pt x="185" y="109"/>
                  <a:pt x="172" y="119"/>
                  <a:pt x="165" y="132"/>
                </a:cubicBezTo>
                <a:cubicBezTo>
                  <a:pt x="105" y="132"/>
                  <a:pt x="105" y="132"/>
                  <a:pt x="105" y="132"/>
                </a:cubicBezTo>
                <a:cubicBezTo>
                  <a:pt x="121" y="107"/>
                  <a:pt x="121" y="107"/>
                  <a:pt x="121" y="107"/>
                </a:cubicBezTo>
                <a:close/>
                <a:moveTo>
                  <a:pt x="160" y="168"/>
                </a:moveTo>
                <a:cubicBezTo>
                  <a:pt x="84" y="168"/>
                  <a:pt x="84" y="168"/>
                  <a:pt x="84" y="168"/>
                </a:cubicBezTo>
                <a:cubicBezTo>
                  <a:pt x="98" y="144"/>
                  <a:pt x="98" y="144"/>
                  <a:pt x="98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59" y="148"/>
                  <a:pt x="159" y="152"/>
                  <a:pt x="159" y="156"/>
                </a:cubicBezTo>
                <a:cubicBezTo>
                  <a:pt x="159" y="160"/>
                  <a:pt x="159" y="164"/>
                  <a:pt x="160" y="168"/>
                </a:cubicBezTo>
                <a:cubicBezTo>
                  <a:pt x="160" y="168"/>
                  <a:pt x="160" y="168"/>
                  <a:pt x="160" y="168"/>
                </a:cubicBezTo>
                <a:close/>
                <a:moveTo>
                  <a:pt x="110" y="299"/>
                </a:moveTo>
                <a:cubicBezTo>
                  <a:pt x="110" y="308"/>
                  <a:pt x="110" y="308"/>
                  <a:pt x="110" y="308"/>
                </a:cubicBezTo>
                <a:cubicBezTo>
                  <a:pt x="125" y="308"/>
                  <a:pt x="125" y="308"/>
                  <a:pt x="125" y="308"/>
                </a:cubicBezTo>
                <a:cubicBezTo>
                  <a:pt x="125" y="310"/>
                  <a:pt x="123" y="316"/>
                  <a:pt x="114" y="316"/>
                </a:cubicBezTo>
                <a:cubicBezTo>
                  <a:pt x="113" y="316"/>
                  <a:pt x="109" y="316"/>
                  <a:pt x="104" y="314"/>
                </a:cubicBezTo>
                <a:cubicBezTo>
                  <a:pt x="104" y="326"/>
                  <a:pt x="104" y="326"/>
                  <a:pt x="104" y="326"/>
                </a:cubicBezTo>
                <a:cubicBezTo>
                  <a:pt x="107" y="326"/>
                  <a:pt x="112" y="327"/>
                  <a:pt x="117" y="327"/>
                </a:cubicBezTo>
                <a:cubicBezTo>
                  <a:pt x="136" y="327"/>
                  <a:pt x="143" y="315"/>
                  <a:pt x="143" y="304"/>
                </a:cubicBezTo>
                <a:cubicBezTo>
                  <a:pt x="143" y="295"/>
                  <a:pt x="139" y="281"/>
                  <a:pt x="116" y="281"/>
                </a:cubicBezTo>
                <a:cubicBezTo>
                  <a:pt x="114" y="281"/>
                  <a:pt x="110" y="281"/>
                  <a:pt x="105" y="282"/>
                </a:cubicBezTo>
                <a:cubicBezTo>
                  <a:pt x="104" y="282"/>
                  <a:pt x="104" y="282"/>
                  <a:pt x="104" y="282"/>
                </a:cubicBezTo>
                <a:cubicBezTo>
                  <a:pt x="104" y="294"/>
                  <a:pt x="104" y="294"/>
                  <a:pt x="104" y="294"/>
                </a:cubicBezTo>
                <a:cubicBezTo>
                  <a:pt x="108" y="292"/>
                  <a:pt x="112" y="292"/>
                  <a:pt x="114" y="292"/>
                </a:cubicBezTo>
                <a:cubicBezTo>
                  <a:pt x="122" y="292"/>
                  <a:pt x="125" y="297"/>
                  <a:pt x="125" y="299"/>
                </a:cubicBezTo>
                <a:cubicBezTo>
                  <a:pt x="110" y="299"/>
                  <a:pt x="110" y="299"/>
                  <a:pt x="110" y="299"/>
                </a:cubicBezTo>
                <a:close/>
                <a:moveTo>
                  <a:pt x="94" y="314"/>
                </a:moveTo>
                <a:cubicBezTo>
                  <a:pt x="90" y="315"/>
                  <a:pt x="87" y="315"/>
                  <a:pt x="86" y="315"/>
                </a:cubicBezTo>
                <a:cubicBezTo>
                  <a:pt x="75" y="315"/>
                  <a:pt x="73" y="308"/>
                  <a:pt x="73" y="304"/>
                </a:cubicBezTo>
                <a:cubicBezTo>
                  <a:pt x="73" y="297"/>
                  <a:pt x="78" y="293"/>
                  <a:pt x="85" y="293"/>
                </a:cubicBezTo>
                <a:cubicBezTo>
                  <a:pt x="89" y="293"/>
                  <a:pt x="92" y="293"/>
                  <a:pt x="94" y="294"/>
                </a:cubicBezTo>
                <a:cubicBezTo>
                  <a:pt x="94" y="282"/>
                  <a:pt x="94" y="282"/>
                  <a:pt x="94" y="282"/>
                </a:cubicBezTo>
                <a:cubicBezTo>
                  <a:pt x="93" y="282"/>
                  <a:pt x="93" y="282"/>
                  <a:pt x="93" y="282"/>
                </a:cubicBezTo>
                <a:cubicBezTo>
                  <a:pt x="91" y="282"/>
                  <a:pt x="87" y="281"/>
                  <a:pt x="82" y="281"/>
                </a:cubicBezTo>
                <a:cubicBezTo>
                  <a:pt x="62" y="281"/>
                  <a:pt x="55" y="293"/>
                  <a:pt x="55" y="304"/>
                </a:cubicBezTo>
                <a:cubicBezTo>
                  <a:pt x="55" y="318"/>
                  <a:pt x="64" y="327"/>
                  <a:pt x="82" y="327"/>
                </a:cubicBezTo>
                <a:cubicBezTo>
                  <a:pt x="85" y="327"/>
                  <a:pt x="89" y="327"/>
                  <a:pt x="94" y="326"/>
                </a:cubicBezTo>
                <a:cubicBezTo>
                  <a:pt x="94" y="314"/>
                  <a:pt x="94" y="314"/>
                  <a:pt x="94" y="314"/>
                </a:cubicBezTo>
                <a:cubicBezTo>
                  <a:pt x="94" y="314"/>
                  <a:pt x="94" y="314"/>
                  <a:pt x="94" y="314"/>
                </a:cubicBezTo>
                <a:close/>
                <a:moveTo>
                  <a:pt x="27" y="292"/>
                </a:moveTo>
                <a:cubicBezTo>
                  <a:pt x="32" y="306"/>
                  <a:pt x="32" y="306"/>
                  <a:pt x="32" y="306"/>
                </a:cubicBezTo>
                <a:cubicBezTo>
                  <a:pt x="22" y="306"/>
                  <a:pt x="22" y="306"/>
                  <a:pt x="22" y="306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27" y="292"/>
                  <a:pt x="27" y="292"/>
                  <a:pt x="27" y="292"/>
                </a:cubicBezTo>
                <a:close/>
                <a:moveTo>
                  <a:pt x="16" y="282"/>
                </a:moveTo>
                <a:cubicBezTo>
                  <a:pt x="0" y="327"/>
                  <a:pt x="0" y="327"/>
                  <a:pt x="0" y="327"/>
                </a:cubicBezTo>
                <a:cubicBezTo>
                  <a:pt x="17" y="327"/>
                  <a:pt x="17" y="327"/>
                  <a:pt x="17" y="327"/>
                </a:cubicBezTo>
                <a:cubicBezTo>
                  <a:pt x="20" y="317"/>
                  <a:pt x="20" y="317"/>
                  <a:pt x="20" y="317"/>
                </a:cubicBezTo>
                <a:cubicBezTo>
                  <a:pt x="34" y="317"/>
                  <a:pt x="34" y="317"/>
                  <a:pt x="34" y="317"/>
                </a:cubicBezTo>
                <a:cubicBezTo>
                  <a:pt x="37" y="327"/>
                  <a:pt x="37" y="327"/>
                  <a:pt x="37" y="327"/>
                </a:cubicBezTo>
                <a:cubicBezTo>
                  <a:pt x="55" y="327"/>
                  <a:pt x="55" y="327"/>
                  <a:pt x="55" y="327"/>
                </a:cubicBezTo>
                <a:cubicBezTo>
                  <a:pt x="39" y="282"/>
                  <a:pt x="39" y="282"/>
                  <a:pt x="39" y="282"/>
                </a:cubicBezTo>
                <a:cubicBezTo>
                  <a:pt x="16" y="282"/>
                  <a:pt x="16" y="282"/>
                  <a:pt x="16" y="282"/>
                </a:cubicBezTo>
                <a:close/>
                <a:moveTo>
                  <a:pt x="279" y="282"/>
                </a:moveTo>
                <a:cubicBezTo>
                  <a:pt x="279" y="327"/>
                  <a:pt x="279" y="327"/>
                  <a:pt x="279" y="327"/>
                </a:cubicBezTo>
                <a:cubicBezTo>
                  <a:pt x="318" y="327"/>
                  <a:pt x="318" y="327"/>
                  <a:pt x="318" y="327"/>
                </a:cubicBezTo>
                <a:cubicBezTo>
                  <a:pt x="318" y="316"/>
                  <a:pt x="318" y="316"/>
                  <a:pt x="318" y="316"/>
                </a:cubicBezTo>
                <a:cubicBezTo>
                  <a:pt x="296" y="316"/>
                  <a:pt x="296" y="316"/>
                  <a:pt x="296" y="316"/>
                </a:cubicBezTo>
                <a:cubicBezTo>
                  <a:pt x="296" y="309"/>
                  <a:pt x="296" y="309"/>
                  <a:pt x="296" y="309"/>
                </a:cubicBezTo>
                <a:cubicBezTo>
                  <a:pt x="317" y="309"/>
                  <a:pt x="317" y="309"/>
                  <a:pt x="317" y="309"/>
                </a:cubicBezTo>
                <a:cubicBezTo>
                  <a:pt x="317" y="299"/>
                  <a:pt x="317" y="299"/>
                  <a:pt x="317" y="299"/>
                </a:cubicBezTo>
                <a:cubicBezTo>
                  <a:pt x="296" y="299"/>
                  <a:pt x="296" y="299"/>
                  <a:pt x="296" y="299"/>
                </a:cubicBezTo>
                <a:cubicBezTo>
                  <a:pt x="296" y="292"/>
                  <a:pt x="296" y="292"/>
                  <a:pt x="296" y="292"/>
                </a:cubicBezTo>
                <a:cubicBezTo>
                  <a:pt x="318" y="292"/>
                  <a:pt x="318" y="292"/>
                  <a:pt x="318" y="292"/>
                </a:cubicBezTo>
                <a:cubicBezTo>
                  <a:pt x="318" y="282"/>
                  <a:pt x="318" y="282"/>
                  <a:pt x="318" y="282"/>
                </a:cubicBezTo>
                <a:cubicBezTo>
                  <a:pt x="279" y="282"/>
                  <a:pt x="279" y="282"/>
                  <a:pt x="279" y="282"/>
                </a:cubicBezTo>
                <a:close/>
                <a:moveTo>
                  <a:pt x="268" y="283"/>
                </a:moveTo>
                <a:cubicBezTo>
                  <a:pt x="263" y="281"/>
                  <a:pt x="258" y="281"/>
                  <a:pt x="253" y="281"/>
                </a:cubicBezTo>
                <a:cubicBezTo>
                  <a:pt x="234" y="281"/>
                  <a:pt x="230" y="289"/>
                  <a:pt x="230" y="296"/>
                </a:cubicBezTo>
                <a:cubicBezTo>
                  <a:pt x="230" y="307"/>
                  <a:pt x="240" y="308"/>
                  <a:pt x="246" y="310"/>
                </a:cubicBezTo>
                <a:cubicBezTo>
                  <a:pt x="250" y="310"/>
                  <a:pt x="254" y="311"/>
                  <a:pt x="254" y="313"/>
                </a:cubicBezTo>
                <a:cubicBezTo>
                  <a:pt x="254" y="316"/>
                  <a:pt x="249" y="317"/>
                  <a:pt x="246" y="317"/>
                </a:cubicBezTo>
                <a:cubicBezTo>
                  <a:pt x="242" y="317"/>
                  <a:pt x="237" y="316"/>
                  <a:pt x="231" y="314"/>
                </a:cubicBezTo>
                <a:cubicBezTo>
                  <a:pt x="231" y="325"/>
                  <a:pt x="231" y="325"/>
                  <a:pt x="231" y="325"/>
                </a:cubicBezTo>
                <a:cubicBezTo>
                  <a:pt x="238" y="327"/>
                  <a:pt x="245" y="327"/>
                  <a:pt x="249" y="327"/>
                </a:cubicBezTo>
                <a:cubicBezTo>
                  <a:pt x="269" y="327"/>
                  <a:pt x="271" y="317"/>
                  <a:pt x="271" y="312"/>
                </a:cubicBezTo>
                <a:cubicBezTo>
                  <a:pt x="271" y="301"/>
                  <a:pt x="261" y="299"/>
                  <a:pt x="253" y="298"/>
                </a:cubicBezTo>
                <a:cubicBezTo>
                  <a:pt x="250" y="297"/>
                  <a:pt x="247" y="297"/>
                  <a:pt x="247" y="295"/>
                </a:cubicBezTo>
                <a:cubicBezTo>
                  <a:pt x="247" y="292"/>
                  <a:pt x="251" y="292"/>
                  <a:pt x="255" y="292"/>
                </a:cubicBezTo>
                <a:cubicBezTo>
                  <a:pt x="261" y="292"/>
                  <a:pt x="265" y="293"/>
                  <a:pt x="268" y="294"/>
                </a:cubicBezTo>
                <a:cubicBezTo>
                  <a:pt x="268" y="283"/>
                  <a:pt x="268" y="283"/>
                  <a:pt x="268" y="283"/>
                </a:cubicBezTo>
                <a:cubicBezTo>
                  <a:pt x="268" y="283"/>
                  <a:pt x="268" y="283"/>
                  <a:pt x="268" y="283"/>
                </a:cubicBezTo>
                <a:close/>
                <a:moveTo>
                  <a:pt x="198" y="292"/>
                </a:moveTo>
                <a:cubicBezTo>
                  <a:pt x="203" y="306"/>
                  <a:pt x="203" y="306"/>
                  <a:pt x="203" y="306"/>
                </a:cubicBezTo>
                <a:cubicBezTo>
                  <a:pt x="193" y="306"/>
                  <a:pt x="193" y="306"/>
                  <a:pt x="193" y="306"/>
                </a:cubicBezTo>
                <a:cubicBezTo>
                  <a:pt x="198" y="292"/>
                  <a:pt x="198" y="292"/>
                  <a:pt x="198" y="292"/>
                </a:cubicBezTo>
                <a:cubicBezTo>
                  <a:pt x="198" y="292"/>
                  <a:pt x="198" y="292"/>
                  <a:pt x="198" y="292"/>
                </a:cubicBezTo>
                <a:close/>
                <a:moveTo>
                  <a:pt x="187" y="282"/>
                </a:moveTo>
                <a:cubicBezTo>
                  <a:pt x="171" y="327"/>
                  <a:pt x="171" y="327"/>
                  <a:pt x="171" y="327"/>
                </a:cubicBezTo>
                <a:cubicBezTo>
                  <a:pt x="188" y="327"/>
                  <a:pt x="188" y="327"/>
                  <a:pt x="188" y="327"/>
                </a:cubicBezTo>
                <a:cubicBezTo>
                  <a:pt x="191" y="317"/>
                  <a:pt x="191" y="317"/>
                  <a:pt x="191" y="317"/>
                </a:cubicBezTo>
                <a:cubicBezTo>
                  <a:pt x="205" y="317"/>
                  <a:pt x="205" y="317"/>
                  <a:pt x="205" y="317"/>
                </a:cubicBezTo>
                <a:cubicBezTo>
                  <a:pt x="208" y="327"/>
                  <a:pt x="208" y="327"/>
                  <a:pt x="208" y="327"/>
                </a:cubicBezTo>
                <a:cubicBezTo>
                  <a:pt x="226" y="327"/>
                  <a:pt x="226" y="327"/>
                  <a:pt x="226" y="327"/>
                </a:cubicBezTo>
                <a:cubicBezTo>
                  <a:pt x="210" y="282"/>
                  <a:pt x="210" y="282"/>
                  <a:pt x="210" y="282"/>
                </a:cubicBezTo>
                <a:cubicBezTo>
                  <a:pt x="187" y="282"/>
                  <a:pt x="187" y="282"/>
                  <a:pt x="187" y="282"/>
                </a:cubicBezTo>
                <a:close/>
                <a:moveTo>
                  <a:pt x="159" y="299"/>
                </a:moveTo>
                <a:cubicBezTo>
                  <a:pt x="162" y="299"/>
                  <a:pt x="165" y="302"/>
                  <a:pt x="165" y="305"/>
                </a:cubicBezTo>
                <a:cubicBezTo>
                  <a:pt x="165" y="309"/>
                  <a:pt x="162" y="311"/>
                  <a:pt x="159" y="311"/>
                </a:cubicBezTo>
                <a:cubicBezTo>
                  <a:pt x="156" y="311"/>
                  <a:pt x="153" y="309"/>
                  <a:pt x="153" y="305"/>
                </a:cubicBezTo>
                <a:cubicBezTo>
                  <a:pt x="153" y="302"/>
                  <a:pt x="156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262626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829638" y="718011"/>
            <a:ext cx="739225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spc="20" dirty="0">
                <a:solidFill>
                  <a:prstClr val="white"/>
                </a:solidFill>
              </a:rPr>
              <a:t>Инжиниринговый дивизион государственной корпорации по атомной энергии «РОСАТОМ»</a:t>
            </a:r>
          </a:p>
        </p:txBody>
      </p:sp>
      <p:sp>
        <p:nvSpPr>
          <p:cNvPr id="15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28675" y="3841712"/>
            <a:ext cx="3585212" cy="288000"/>
          </a:xfrm>
        </p:spPr>
        <p:txBody>
          <a:bodyPr>
            <a:noAutofit/>
          </a:bodyPr>
          <a:lstStyle>
            <a:lvl1pPr marL="0" indent="0">
              <a:buNone/>
              <a:defRPr sz="1700" b="1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 smtClean="0"/>
              <a:t>Ф.И.О.</a:t>
            </a:r>
          </a:p>
        </p:txBody>
      </p:sp>
      <p:sp>
        <p:nvSpPr>
          <p:cNvPr id="16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828675" y="4138000"/>
            <a:ext cx="3585212" cy="288000"/>
          </a:xfrm>
        </p:spPr>
        <p:txBody>
          <a:bodyPr>
            <a:noAutofit/>
          </a:bodyPr>
          <a:lstStyle>
            <a:lvl1pPr marL="0" indent="0">
              <a:buNone/>
              <a:defRPr sz="17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 smtClean="0"/>
              <a:t>Должность</a:t>
            </a: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828675" y="4399697"/>
            <a:ext cx="3585212" cy="353943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1700" dirty="0">
                <a:solidFill>
                  <a:srgbClr val="003594"/>
                </a:solidFill>
              </a:rPr>
              <a:t>Группа компаний </a:t>
            </a:r>
            <a:r>
              <a:rPr lang="en-US" sz="1700" dirty="0">
                <a:solidFill>
                  <a:srgbClr val="003594"/>
                </a:solidFill>
              </a:rPr>
              <a:t>ASE</a:t>
            </a:r>
            <a:endParaRPr lang="ru-RU" sz="1700" dirty="0">
              <a:solidFill>
                <a:srgbClr val="003594"/>
              </a:solidFill>
            </a:endParaRPr>
          </a:p>
        </p:txBody>
      </p:sp>
      <p:sp>
        <p:nvSpPr>
          <p:cNvPr id="24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828675" y="4965219"/>
            <a:ext cx="2977515" cy="288000"/>
          </a:xfrm>
        </p:spPr>
        <p:txBody>
          <a:bodyPr>
            <a:noAutofit/>
          </a:bodyPr>
          <a:lstStyle>
            <a:lvl1pPr marL="0" indent="0">
              <a:buNone/>
              <a:defRPr sz="1400" i="1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 smtClean="0"/>
              <a:t>Дата, название мероприятия</a:t>
            </a:r>
          </a:p>
        </p:txBody>
      </p:sp>
    </p:spTree>
    <p:extLst>
      <p:ext uri="{BB962C8B-B14F-4D97-AF65-F5344CB8AC3E}">
        <p14:creationId xmlns:p14="http://schemas.microsoft.com/office/powerpoint/2010/main" val="23189256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7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A7FD45-E7E5-442D-B39A-F5E8313DA133}" type="datetime1">
              <a:rPr lang="ru-RU" smtClean="0">
                <a:solidFill>
                  <a:srgbClr val="262626">
                    <a:tint val="75000"/>
                  </a:srgbClr>
                </a:solidFill>
              </a:rPr>
              <a:pPr>
                <a:defRPr/>
              </a:pPr>
              <a:t>03.12.2018</a:t>
            </a:fld>
            <a:endParaRPr lang="ru-RU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DDFB8-0E30-41BD-9D83-422C1025A60D}" type="slidenum">
              <a:rPr lang="ru-RU" smtClean="0">
                <a:solidFill>
                  <a:srgbClr val="26262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70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04269" y="1349376"/>
            <a:ext cx="6983789" cy="3152775"/>
          </a:xfrm>
        </p:spPr>
        <p:txBody>
          <a:bodyPr anchor="ctr" anchorCtr="0">
            <a:noAutofit/>
          </a:bodyPr>
          <a:lstStyle>
            <a:lvl1pPr>
              <a:lnSpc>
                <a:spcPts val="7500"/>
              </a:lnSpc>
              <a:defRPr sz="5800" cap="all" normalizeH="0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раздела</a:t>
            </a:r>
            <a:endParaRPr lang="ru-RU" dirty="0"/>
          </a:p>
        </p:txBody>
      </p:sp>
      <p:sp>
        <p:nvSpPr>
          <p:cNvPr id="18" name="Freeform 13"/>
          <p:cNvSpPr>
            <a:spLocks noEditPoints="1"/>
          </p:cNvSpPr>
          <p:nvPr userDrawn="1"/>
        </p:nvSpPr>
        <p:spPr bwMode="auto">
          <a:xfrm>
            <a:off x="7898606" y="873126"/>
            <a:ext cx="857250" cy="779463"/>
          </a:xfrm>
          <a:custGeom>
            <a:avLst/>
            <a:gdLst>
              <a:gd name="T0" fmla="*/ 366 w 480"/>
              <a:gd name="T1" fmla="*/ 327 h 327"/>
              <a:gd name="T2" fmla="*/ 166 w 480"/>
              <a:gd name="T3" fmla="*/ 0 h 327"/>
              <a:gd name="T4" fmla="*/ 331 w 480"/>
              <a:gd name="T5" fmla="*/ 270 h 327"/>
              <a:gd name="T6" fmla="*/ 258 w 480"/>
              <a:gd name="T7" fmla="*/ 156 h 327"/>
              <a:gd name="T8" fmla="*/ 250 w 480"/>
              <a:gd name="T9" fmla="*/ 129 h 327"/>
              <a:gd name="T10" fmla="*/ 249 w 480"/>
              <a:gd name="T11" fmla="*/ 127 h 327"/>
              <a:gd name="T12" fmla="*/ 247 w 480"/>
              <a:gd name="T13" fmla="*/ 125 h 327"/>
              <a:gd name="T14" fmla="*/ 246 w 480"/>
              <a:gd name="T15" fmla="*/ 124 h 327"/>
              <a:gd name="T16" fmla="*/ 245 w 480"/>
              <a:gd name="T17" fmla="*/ 123 h 327"/>
              <a:gd name="T18" fmla="*/ 244 w 480"/>
              <a:gd name="T19" fmla="*/ 121 h 327"/>
              <a:gd name="T20" fmla="*/ 243 w 480"/>
              <a:gd name="T21" fmla="*/ 120 h 327"/>
              <a:gd name="T22" fmla="*/ 242 w 480"/>
              <a:gd name="T23" fmla="*/ 119 h 327"/>
              <a:gd name="T24" fmla="*/ 241 w 480"/>
              <a:gd name="T25" fmla="*/ 118 h 327"/>
              <a:gd name="T26" fmla="*/ 239 w 480"/>
              <a:gd name="T27" fmla="*/ 117 h 327"/>
              <a:gd name="T28" fmla="*/ 239 w 480"/>
              <a:gd name="T29" fmla="*/ 117 h 327"/>
              <a:gd name="T30" fmla="*/ 237 w 480"/>
              <a:gd name="T31" fmla="*/ 116 h 327"/>
              <a:gd name="T32" fmla="*/ 237 w 480"/>
              <a:gd name="T33" fmla="*/ 115 h 327"/>
              <a:gd name="T34" fmla="*/ 166 w 480"/>
              <a:gd name="T35" fmla="*/ 0 h 327"/>
              <a:gd name="T36" fmla="*/ 76 w 480"/>
              <a:gd name="T37" fmla="*/ 179 h 327"/>
              <a:gd name="T38" fmla="*/ 200 w 480"/>
              <a:gd name="T39" fmla="*/ 205 h 327"/>
              <a:gd name="T40" fmla="*/ 200 w 480"/>
              <a:gd name="T41" fmla="*/ 107 h 327"/>
              <a:gd name="T42" fmla="*/ 121 w 480"/>
              <a:gd name="T43" fmla="*/ 107 h 327"/>
              <a:gd name="T44" fmla="*/ 98 w 480"/>
              <a:gd name="T45" fmla="*/ 144 h 327"/>
              <a:gd name="T46" fmla="*/ 160 w 480"/>
              <a:gd name="T47" fmla="*/ 168 h 327"/>
              <a:gd name="T48" fmla="*/ 110 w 480"/>
              <a:gd name="T49" fmla="*/ 308 h 327"/>
              <a:gd name="T50" fmla="*/ 104 w 480"/>
              <a:gd name="T51" fmla="*/ 314 h 327"/>
              <a:gd name="T52" fmla="*/ 143 w 480"/>
              <a:gd name="T53" fmla="*/ 304 h 327"/>
              <a:gd name="T54" fmla="*/ 104 w 480"/>
              <a:gd name="T55" fmla="*/ 282 h 327"/>
              <a:gd name="T56" fmla="*/ 125 w 480"/>
              <a:gd name="T57" fmla="*/ 299 h 327"/>
              <a:gd name="T58" fmla="*/ 86 w 480"/>
              <a:gd name="T59" fmla="*/ 315 h 327"/>
              <a:gd name="T60" fmla="*/ 94 w 480"/>
              <a:gd name="T61" fmla="*/ 294 h 327"/>
              <a:gd name="T62" fmla="*/ 82 w 480"/>
              <a:gd name="T63" fmla="*/ 281 h 327"/>
              <a:gd name="T64" fmla="*/ 94 w 480"/>
              <a:gd name="T65" fmla="*/ 326 h 327"/>
              <a:gd name="T66" fmla="*/ 27 w 480"/>
              <a:gd name="T67" fmla="*/ 292 h 327"/>
              <a:gd name="T68" fmla="*/ 27 w 480"/>
              <a:gd name="T69" fmla="*/ 292 h 327"/>
              <a:gd name="T70" fmla="*/ 0 w 480"/>
              <a:gd name="T71" fmla="*/ 327 h 327"/>
              <a:gd name="T72" fmla="*/ 34 w 480"/>
              <a:gd name="T73" fmla="*/ 317 h 327"/>
              <a:gd name="T74" fmla="*/ 39 w 480"/>
              <a:gd name="T75" fmla="*/ 282 h 327"/>
              <a:gd name="T76" fmla="*/ 279 w 480"/>
              <a:gd name="T77" fmla="*/ 327 h 327"/>
              <a:gd name="T78" fmla="*/ 296 w 480"/>
              <a:gd name="T79" fmla="*/ 316 h 327"/>
              <a:gd name="T80" fmla="*/ 317 w 480"/>
              <a:gd name="T81" fmla="*/ 299 h 327"/>
              <a:gd name="T82" fmla="*/ 318 w 480"/>
              <a:gd name="T83" fmla="*/ 292 h 327"/>
              <a:gd name="T84" fmla="*/ 268 w 480"/>
              <a:gd name="T85" fmla="*/ 283 h 327"/>
              <a:gd name="T86" fmla="*/ 246 w 480"/>
              <a:gd name="T87" fmla="*/ 310 h 327"/>
              <a:gd name="T88" fmla="*/ 231 w 480"/>
              <a:gd name="T89" fmla="*/ 314 h 327"/>
              <a:gd name="T90" fmla="*/ 271 w 480"/>
              <a:gd name="T91" fmla="*/ 312 h 327"/>
              <a:gd name="T92" fmla="*/ 255 w 480"/>
              <a:gd name="T93" fmla="*/ 292 h 327"/>
              <a:gd name="T94" fmla="*/ 268 w 480"/>
              <a:gd name="T95" fmla="*/ 283 h 327"/>
              <a:gd name="T96" fmla="*/ 193 w 480"/>
              <a:gd name="T97" fmla="*/ 306 h 327"/>
              <a:gd name="T98" fmla="*/ 187 w 480"/>
              <a:gd name="T99" fmla="*/ 282 h 327"/>
              <a:gd name="T100" fmla="*/ 191 w 480"/>
              <a:gd name="T101" fmla="*/ 317 h 327"/>
              <a:gd name="T102" fmla="*/ 226 w 480"/>
              <a:gd name="T103" fmla="*/ 327 h 327"/>
              <a:gd name="T104" fmla="*/ 159 w 480"/>
              <a:gd name="T105" fmla="*/ 299 h 327"/>
              <a:gd name="T106" fmla="*/ 153 w 480"/>
              <a:gd name="T107" fmla="*/ 305 h 327"/>
              <a:gd name="T108" fmla="*/ 159 w 480"/>
              <a:gd name="T109" fmla="*/ 299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80" h="327">
                <a:moveTo>
                  <a:pt x="452" y="282"/>
                </a:moveTo>
                <a:cubicBezTo>
                  <a:pt x="480" y="327"/>
                  <a:pt x="480" y="327"/>
                  <a:pt x="480" y="327"/>
                </a:cubicBezTo>
                <a:cubicBezTo>
                  <a:pt x="366" y="327"/>
                  <a:pt x="366" y="327"/>
                  <a:pt x="366" y="327"/>
                </a:cubicBezTo>
                <a:cubicBezTo>
                  <a:pt x="339" y="282"/>
                  <a:pt x="339" y="282"/>
                  <a:pt x="339" y="282"/>
                </a:cubicBezTo>
                <a:cubicBezTo>
                  <a:pt x="452" y="282"/>
                  <a:pt x="452" y="282"/>
                  <a:pt x="452" y="282"/>
                </a:cubicBezTo>
                <a:close/>
                <a:moveTo>
                  <a:pt x="166" y="0"/>
                </a:moveTo>
                <a:cubicBezTo>
                  <a:pt x="279" y="0"/>
                  <a:pt x="279" y="0"/>
                  <a:pt x="279" y="0"/>
                </a:cubicBezTo>
                <a:cubicBezTo>
                  <a:pt x="445" y="270"/>
                  <a:pt x="445" y="270"/>
                  <a:pt x="445" y="270"/>
                </a:cubicBezTo>
                <a:cubicBezTo>
                  <a:pt x="331" y="270"/>
                  <a:pt x="331" y="270"/>
                  <a:pt x="331" y="270"/>
                </a:cubicBezTo>
                <a:cubicBezTo>
                  <a:pt x="291" y="205"/>
                  <a:pt x="291" y="205"/>
                  <a:pt x="291" y="205"/>
                </a:cubicBezTo>
                <a:cubicBezTo>
                  <a:pt x="217" y="205"/>
                  <a:pt x="217" y="205"/>
                  <a:pt x="217" y="205"/>
                </a:cubicBezTo>
                <a:cubicBezTo>
                  <a:pt x="240" y="201"/>
                  <a:pt x="258" y="180"/>
                  <a:pt x="258" y="156"/>
                </a:cubicBezTo>
                <a:cubicBezTo>
                  <a:pt x="258" y="154"/>
                  <a:pt x="258" y="152"/>
                  <a:pt x="258" y="150"/>
                </a:cubicBezTo>
                <a:cubicBezTo>
                  <a:pt x="258" y="150"/>
                  <a:pt x="258" y="150"/>
                  <a:pt x="258" y="150"/>
                </a:cubicBezTo>
                <a:cubicBezTo>
                  <a:pt x="257" y="142"/>
                  <a:pt x="254" y="135"/>
                  <a:pt x="250" y="129"/>
                </a:cubicBezTo>
                <a:cubicBezTo>
                  <a:pt x="250" y="129"/>
                  <a:pt x="250" y="129"/>
                  <a:pt x="250" y="129"/>
                </a:cubicBezTo>
                <a:cubicBezTo>
                  <a:pt x="250" y="129"/>
                  <a:pt x="250" y="128"/>
                  <a:pt x="249" y="128"/>
                </a:cubicBezTo>
                <a:cubicBezTo>
                  <a:pt x="249" y="127"/>
                  <a:pt x="249" y="127"/>
                  <a:pt x="249" y="127"/>
                </a:cubicBezTo>
                <a:cubicBezTo>
                  <a:pt x="249" y="127"/>
                  <a:pt x="249" y="127"/>
                  <a:pt x="248" y="127"/>
                </a:cubicBezTo>
                <a:cubicBezTo>
                  <a:pt x="248" y="126"/>
                  <a:pt x="248" y="126"/>
                  <a:pt x="248" y="126"/>
                </a:cubicBezTo>
                <a:cubicBezTo>
                  <a:pt x="248" y="126"/>
                  <a:pt x="248" y="125"/>
                  <a:pt x="247" y="125"/>
                </a:cubicBezTo>
                <a:cubicBezTo>
                  <a:pt x="247" y="125"/>
                  <a:pt x="247" y="125"/>
                  <a:pt x="247" y="125"/>
                </a:cubicBezTo>
                <a:cubicBezTo>
                  <a:pt x="247" y="124"/>
                  <a:pt x="247" y="124"/>
                  <a:pt x="246" y="124"/>
                </a:cubicBezTo>
                <a:cubicBezTo>
                  <a:pt x="246" y="124"/>
                  <a:pt x="246" y="124"/>
                  <a:pt x="246" y="124"/>
                </a:cubicBezTo>
                <a:cubicBezTo>
                  <a:pt x="246" y="124"/>
                  <a:pt x="246" y="124"/>
                  <a:pt x="246" y="123"/>
                </a:cubicBezTo>
                <a:cubicBezTo>
                  <a:pt x="246" y="123"/>
                  <a:pt x="246" y="123"/>
                  <a:pt x="245" y="123"/>
                </a:cubicBezTo>
                <a:cubicBezTo>
                  <a:pt x="245" y="123"/>
                  <a:pt x="245" y="123"/>
                  <a:pt x="245" y="123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4" y="122"/>
                  <a:pt x="244" y="122"/>
                  <a:pt x="244" y="121"/>
                </a:cubicBezTo>
                <a:cubicBezTo>
                  <a:pt x="244" y="121"/>
                  <a:pt x="244" y="121"/>
                  <a:pt x="244" y="121"/>
                </a:cubicBezTo>
                <a:cubicBezTo>
                  <a:pt x="244" y="121"/>
                  <a:pt x="243" y="121"/>
                  <a:pt x="243" y="121"/>
                </a:cubicBezTo>
                <a:cubicBezTo>
                  <a:pt x="243" y="121"/>
                  <a:pt x="243" y="120"/>
                  <a:pt x="243" y="120"/>
                </a:cubicBezTo>
                <a:cubicBezTo>
                  <a:pt x="243" y="120"/>
                  <a:pt x="243" y="120"/>
                  <a:pt x="243" y="120"/>
                </a:cubicBezTo>
                <a:cubicBezTo>
                  <a:pt x="242" y="120"/>
                  <a:pt x="242" y="120"/>
                  <a:pt x="242" y="120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1" y="119"/>
                  <a:pt x="241" y="119"/>
                  <a:pt x="241" y="118"/>
                </a:cubicBezTo>
                <a:cubicBezTo>
                  <a:pt x="241" y="118"/>
                  <a:pt x="241" y="118"/>
                  <a:pt x="241" y="118"/>
                </a:cubicBezTo>
                <a:cubicBezTo>
                  <a:pt x="241" y="118"/>
                  <a:pt x="240" y="118"/>
                  <a:pt x="240" y="118"/>
                </a:cubicBezTo>
                <a:cubicBezTo>
                  <a:pt x="240" y="118"/>
                  <a:pt x="240" y="118"/>
                  <a:pt x="240" y="117"/>
                </a:cubicBezTo>
                <a:cubicBezTo>
                  <a:pt x="240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6"/>
                  <a:pt x="238" y="116"/>
                </a:cubicBezTo>
                <a:cubicBezTo>
                  <a:pt x="238" y="116"/>
                  <a:pt x="238" y="116"/>
                  <a:pt x="238" y="116"/>
                </a:cubicBezTo>
                <a:cubicBezTo>
                  <a:pt x="238" y="116"/>
                  <a:pt x="238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1" y="111"/>
                  <a:pt x="224" y="108"/>
                  <a:pt x="217" y="107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166" y="0"/>
                  <a:pt x="166" y="0"/>
                  <a:pt x="166" y="0"/>
                </a:cubicBezTo>
                <a:close/>
                <a:moveTo>
                  <a:pt x="200" y="205"/>
                </a:moveTo>
                <a:cubicBezTo>
                  <a:pt x="61" y="205"/>
                  <a:pt x="61" y="205"/>
                  <a:pt x="61" y="205"/>
                </a:cubicBezTo>
                <a:cubicBezTo>
                  <a:pt x="76" y="179"/>
                  <a:pt x="76" y="179"/>
                  <a:pt x="76" y="179"/>
                </a:cubicBezTo>
                <a:cubicBezTo>
                  <a:pt x="76" y="180"/>
                  <a:pt x="76" y="180"/>
                  <a:pt x="76" y="180"/>
                </a:cubicBezTo>
                <a:cubicBezTo>
                  <a:pt x="165" y="180"/>
                  <a:pt x="165" y="180"/>
                  <a:pt x="165" y="180"/>
                </a:cubicBezTo>
                <a:cubicBezTo>
                  <a:pt x="172" y="193"/>
                  <a:pt x="185" y="202"/>
                  <a:pt x="200" y="205"/>
                </a:cubicBezTo>
                <a:cubicBezTo>
                  <a:pt x="200" y="205"/>
                  <a:pt x="200" y="205"/>
                  <a:pt x="200" y="205"/>
                </a:cubicBezTo>
                <a:close/>
                <a:moveTo>
                  <a:pt x="121" y="107"/>
                </a:moveTo>
                <a:cubicBezTo>
                  <a:pt x="200" y="107"/>
                  <a:pt x="200" y="107"/>
                  <a:pt x="200" y="107"/>
                </a:cubicBezTo>
                <a:cubicBezTo>
                  <a:pt x="185" y="109"/>
                  <a:pt x="172" y="119"/>
                  <a:pt x="165" y="132"/>
                </a:cubicBezTo>
                <a:cubicBezTo>
                  <a:pt x="105" y="132"/>
                  <a:pt x="105" y="132"/>
                  <a:pt x="105" y="132"/>
                </a:cubicBezTo>
                <a:cubicBezTo>
                  <a:pt x="121" y="107"/>
                  <a:pt x="121" y="107"/>
                  <a:pt x="121" y="107"/>
                </a:cubicBezTo>
                <a:close/>
                <a:moveTo>
                  <a:pt x="160" y="168"/>
                </a:moveTo>
                <a:cubicBezTo>
                  <a:pt x="84" y="168"/>
                  <a:pt x="84" y="168"/>
                  <a:pt x="84" y="168"/>
                </a:cubicBezTo>
                <a:cubicBezTo>
                  <a:pt x="98" y="144"/>
                  <a:pt x="98" y="144"/>
                  <a:pt x="98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59" y="148"/>
                  <a:pt x="159" y="152"/>
                  <a:pt x="159" y="156"/>
                </a:cubicBezTo>
                <a:cubicBezTo>
                  <a:pt x="159" y="160"/>
                  <a:pt x="159" y="164"/>
                  <a:pt x="160" y="168"/>
                </a:cubicBezTo>
                <a:cubicBezTo>
                  <a:pt x="160" y="168"/>
                  <a:pt x="160" y="168"/>
                  <a:pt x="160" y="168"/>
                </a:cubicBezTo>
                <a:close/>
                <a:moveTo>
                  <a:pt x="110" y="299"/>
                </a:moveTo>
                <a:cubicBezTo>
                  <a:pt x="110" y="308"/>
                  <a:pt x="110" y="308"/>
                  <a:pt x="110" y="308"/>
                </a:cubicBezTo>
                <a:cubicBezTo>
                  <a:pt x="125" y="308"/>
                  <a:pt x="125" y="308"/>
                  <a:pt x="125" y="308"/>
                </a:cubicBezTo>
                <a:cubicBezTo>
                  <a:pt x="125" y="310"/>
                  <a:pt x="123" y="316"/>
                  <a:pt x="114" y="316"/>
                </a:cubicBezTo>
                <a:cubicBezTo>
                  <a:pt x="113" y="316"/>
                  <a:pt x="109" y="316"/>
                  <a:pt x="104" y="314"/>
                </a:cubicBezTo>
                <a:cubicBezTo>
                  <a:pt x="104" y="326"/>
                  <a:pt x="104" y="326"/>
                  <a:pt x="104" y="326"/>
                </a:cubicBezTo>
                <a:cubicBezTo>
                  <a:pt x="107" y="326"/>
                  <a:pt x="112" y="327"/>
                  <a:pt x="117" y="327"/>
                </a:cubicBezTo>
                <a:cubicBezTo>
                  <a:pt x="136" y="327"/>
                  <a:pt x="143" y="315"/>
                  <a:pt x="143" y="304"/>
                </a:cubicBezTo>
                <a:cubicBezTo>
                  <a:pt x="143" y="295"/>
                  <a:pt x="139" y="281"/>
                  <a:pt x="116" y="281"/>
                </a:cubicBezTo>
                <a:cubicBezTo>
                  <a:pt x="114" y="281"/>
                  <a:pt x="110" y="281"/>
                  <a:pt x="105" y="282"/>
                </a:cubicBezTo>
                <a:cubicBezTo>
                  <a:pt x="104" y="282"/>
                  <a:pt x="104" y="282"/>
                  <a:pt x="104" y="282"/>
                </a:cubicBezTo>
                <a:cubicBezTo>
                  <a:pt x="104" y="294"/>
                  <a:pt x="104" y="294"/>
                  <a:pt x="104" y="294"/>
                </a:cubicBezTo>
                <a:cubicBezTo>
                  <a:pt x="108" y="292"/>
                  <a:pt x="112" y="292"/>
                  <a:pt x="114" y="292"/>
                </a:cubicBezTo>
                <a:cubicBezTo>
                  <a:pt x="122" y="292"/>
                  <a:pt x="125" y="297"/>
                  <a:pt x="125" y="299"/>
                </a:cubicBezTo>
                <a:cubicBezTo>
                  <a:pt x="110" y="299"/>
                  <a:pt x="110" y="299"/>
                  <a:pt x="110" y="299"/>
                </a:cubicBezTo>
                <a:close/>
                <a:moveTo>
                  <a:pt x="94" y="314"/>
                </a:moveTo>
                <a:cubicBezTo>
                  <a:pt x="90" y="315"/>
                  <a:pt x="87" y="315"/>
                  <a:pt x="86" y="315"/>
                </a:cubicBezTo>
                <a:cubicBezTo>
                  <a:pt x="75" y="315"/>
                  <a:pt x="73" y="308"/>
                  <a:pt x="73" y="304"/>
                </a:cubicBezTo>
                <a:cubicBezTo>
                  <a:pt x="73" y="297"/>
                  <a:pt x="78" y="293"/>
                  <a:pt x="85" y="293"/>
                </a:cubicBezTo>
                <a:cubicBezTo>
                  <a:pt x="89" y="293"/>
                  <a:pt x="92" y="293"/>
                  <a:pt x="94" y="294"/>
                </a:cubicBezTo>
                <a:cubicBezTo>
                  <a:pt x="94" y="282"/>
                  <a:pt x="94" y="282"/>
                  <a:pt x="94" y="282"/>
                </a:cubicBezTo>
                <a:cubicBezTo>
                  <a:pt x="93" y="282"/>
                  <a:pt x="93" y="282"/>
                  <a:pt x="93" y="282"/>
                </a:cubicBezTo>
                <a:cubicBezTo>
                  <a:pt x="91" y="282"/>
                  <a:pt x="87" y="281"/>
                  <a:pt x="82" y="281"/>
                </a:cubicBezTo>
                <a:cubicBezTo>
                  <a:pt x="62" y="281"/>
                  <a:pt x="55" y="293"/>
                  <a:pt x="55" y="304"/>
                </a:cubicBezTo>
                <a:cubicBezTo>
                  <a:pt x="55" y="318"/>
                  <a:pt x="64" y="327"/>
                  <a:pt x="82" y="327"/>
                </a:cubicBezTo>
                <a:cubicBezTo>
                  <a:pt x="85" y="327"/>
                  <a:pt x="89" y="327"/>
                  <a:pt x="94" y="326"/>
                </a:cubicBezTo>
                <a:cubicBezTo>
                  <a:pt x="94" y="314"/>
                  <a:pt x="94" y="314"/>
                  <a:pt x="94" y="314"/>
                </a:cubicBezTo>
                <a:cubicBezTo>
                  <a:pt x="94" y="314"/>
                  <a:pt x="94" y="314"/>
                  <a:pt x="94" y="314"/>
                </a:cubicBezTo>
                <a:close/>
                <a:moveTo>
                  <a:pt x="27" y="292"/>
                </a:moveTo>
                <a:cubicBezTo>
                  <a:pt x="32" y="306"/>
                  <a:pt x="32" y="306"/>
                  <a:pt x="32" y="306"/>
                </a:cubicBezTo>
                <a:cubicBezTo>
                  <a:pt x="22" y="306"/>
                  <a:pt x="22" y="306"/>
                  <a:pt x="22" y="306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27" y="292"/>
                  <a:pt x="27" y="292"/>
                  <a:pt x="27" y="292"/>
                </a:cubicBezTo>
                <a:close/>
                <a:moveTo>
                  <a:pt x="16" y="282"/>
                </a:moveTo>
                <a:cubicBezTo>
                  <a:pt x="0" y="327"/>
                  <a:pt x="0" y="327"/>
                  <a:pt x="0" y="327"/>
                </a:cubicBezTo>
                <a:cubicBezTo>
                  <a:pt x="17" y="327"/>
                  <a:pt x="17" y="327"/>
                  <a:pt x="17" y="327"/>
                </a:cubicBezTo>
                <a:cubicBezTo>
                  <a:pt x="20" y="317"/>
                  <a:pt x="20" y="317"/>
                  <a:pt x="20" y="317"/>
                </a:cubicBezTo>
                <a:cubicBezTo>
                  <a:pt x="34" y="317"/>
                  <a:pt x="34" y="317"/>
                  <a:pt x="34" y="317"/>
                </a:cubicBezTo>
                <a:cubicBezTo>
                  <a:pt x="37" y="327"/>
                  <a:pt x="37" y="327"/>
                  <a:pt x="37" y="327"/>
                </a:cubicBezTo>
                <a:cubicBezTo>
                  <a:pt x="55" y="327"/>
                  <a:pt x="55" y="327"/>
                  <a:pt x="55" y="327"/>
                </a:cubicBezTo>
                <a:cubicBezTo>
                  <a:pt x="39" y="282"/>
                  <a:pt x="39" y="282"/>
                  <a:pt x="39" y="282"/>
                </a:cubicBezTo>
                <a:cubicBezTo>
                  <a:pt x="16" y="282"/>
                  <a:pt x="16" y="282"/>
                  <a:pt x="16" y="282"/>
                </a:cubicBezTo>
                <a:close/>
                <a:moveTo>
                  <a:pt x="279" y="282"/>
                </a:moveTo>
                <a:cubicBezTo>
                  <a:pt x="279" y="327"/>
                  <a:pt x="279" y="327"/>
                  <a:pt x="279" y="327"/>
                </a:cubicBezTo>
                <a:cubicBezTo>
                  <a:pt x="318" y="327"/>
                  <a:pt x="318" y="327"/>
                  <a:pt x="318" y="327"/>
                </a:cubicBezTo>
                <a:cubicBezTo>
                  <a:pt x="318" y="316"/>
                  <a:pt x="318" y="316"/>
                  <a:pt x="318" y="316"/>
                </a:cubicBezTo>
                <a:cubicBezTo>
                  <a:pt x="296" y="316"/>
                  <a:pt x="296" y="316"/>
                  <a:pt x="296" y="316"/>
                </a:cubicBezTo>
                <a:cubicBezTo>
                  <a:pt x="296" y="309"/>
                  <a:pt x="296" y="309"/>
                  <a:pt x="296" y="309"/>
                </a:cubicBezTo>
                <a:cubicBezTo>
                  <a:pt x="317" y="309"/>
                  <a:pt x="317" y="309"/>
                  <a:pt x="317" y="309"/>
                </a:cubicBezTo>
                <a:cubicBezTo>
                  <a:pt x="317" y="299"/>
                  <a:pt x="317" y="299"/>
                  <a:pt x="317" y="299"/>
                </a:cubicBezTo>
                <a:cubicBezTo>
                  <a:pt x="296" y="299"/>
                  <a:pt x="296" y="299"/>
                  <a:pt x="296" y="299"/>
                </a:cubicBezTo>
                <a:cubicBezTo>
                  <a:pt x="296" y="292"/>
                  <a:pt x="296" y="292"/>
                  <a:pt x="296" y="292"/>
                </a:cubicBezTo>
                <a:cubicBezTo>
                  <a:pt x="318" y="292"/>
                  <a:pt x="318" y="292"/>
                  <a:pt x="318" y="292"/>
                </a:cubicBezTo>
                <a:cubicBezTo>
                  <a:pt x="318" y="282"/>
                  <a:pt x="318" y="282"/>
                  <a:pt x="318" y="282"/>
                </a:cubicBezTo>
                <a:cubicBezTo>
                  <a:pt x="279" y="282"/>
                  <a:pt x="279" y="282"/>
                  <a:pt x="279" y="282"/>
                </a:cubicBezTo>
                <a:close/>
                <a:moveTo>
                  <a:pt x="268" y="283"/>
                </a:moveTo>
                <a:cubicBezTo>
                  <a:pt x="263" y="281"/>
                  <a:pt x="258" y="281"/>
                  <a:pt x="253" y="281"/>
                </a:cubicBezTo>
                <a:cubicBezTo>
                  <a:pt x="234" y="281"/>
                  <a:pt x="230" y="289"/>
                  <a:pt x="230" y="296"/>
                </a:cubicBezTo>
                <a:cubicBezTo>
                  <a:pt x="230" y="307"/>
                  <a:pt x="240" y="308"/>
                  <a:pt x="246" y="310"/>
                </a:cubicBezTo>
                <a:cubicBezTo>
                  <a:pt x="250" y="310"/>
                  <a:pt x="254" y="311"/>
                  <a:pt x="254" y="313"/>
                </a:cubicBezTo>
                <a:cubicBezTo>
                  <a:pt x="254" y="316"/>
                  <a:pt x="249" y="317"/>
                  <a:pt x="246" y="317"/>
                </a:cubicBezTo>
                <a:cubicBezTo>
                  <a:pt x="242" y="317"/>
                  <a:pt x="237" y="316"/>
                  <a:pt x="231" y="314"/>
                </a:cubicBezTo>
                <a:cubicBezTo>
                  <a:pt x="231" y="325"/>
                  <a:pt x="231" y="325"/>
                  <a:pt x="231" y="325"/>
                </a:cubicBezTo>
                <a:cubicBezTo>
                  <a:pt x="238" y="327"/>
                  <a:pt x="245" y="327"/>
                  <a:pt x="249" y="327"/>
                </a:cubicBezTo>
                <a:cubicBezTo>
                  <a:pt x="269" y="327"/>
                  <a:pt x="271" y="317"/>
                  <a:pt x="271" y="312"/>
                </a:cubicBezTo>
                <a:cubicBezTo>
                  <a:pt x="271" y="301"/>
                  <a:pt x="261" y="299"/>
                  <a:pt x="253" y="298"/>
                </a:cubicBezTo>
                <a:cubicBezTo>
                  <a:pt x="250" y="297"/>
                  <a:pt x="247" y="297"/>
                  <a:pt x="247" y="295"/>
                </a:cubicBezTo>
                <a:cubicBezTo>
                  <a:pt x="247" y="292"/>
                  <a:pt x="251" y="292"/>
                  <a:pt x="255" y="292"/>
                </a:cubicBezTo>
                <a:cubicBezTo>
                  <a:pt x="261" y="292"/>
                  <a:pt x="265" y="293"/>
                  <a:pt x="268" y="294"/>
                </a:cubicBezTo>
                <a:cubicBezTo>
                  <a:pt x="268" y="283"/>
                  <a:pt x="268" y="283"/>
                  <a:pt x="268" y="283"/>
                </a:cubicBezTo>
                <a:cubicBezTo>
                  <a:pt x="268" y="283"/>
                  <a:pt x="268" y="283"/>
                  <a:pt x="268" y="283"/>
                </a:cubicBezTo>
                <a:close/>
                <a:moveTo>
                  <a:pt x="198" y="292"/>
                </a:moveTo>
                <a:cubicBezTo>
                  <a:pt x="203" y="306"/>
                  <a:pt x="203" y="306"/>
                  <a:pt x="203" y="306"/>
                </a:cubicBezTo>
                <a:cubicBezTo>
                  <a:pt x="193" y="306"/>
                  <a:pt x="193" y="306"/>
                  <a:pt x="193" y="306"/>
                </a:cubicBezTo>
                <a:cubicBezTo>
                  <a:pt x="198" y="292"/>
                  <a:pt x="198" y="292"/>
                  <a:pt x="198" y="292"/>
                </a:cubicBezTo>
                <a:cubicBezTo>
                  <a:pt x="198" y="292"/>
                  <a:pt x="198" y="292"/>
                  <a:pt x="198" y="292"/>
                </a:cubicBezTo>
                <a:close/>
                <a:moveTo>
                  <a:pt x="187" y="282"/>
                </a:moveTo>
                <a:cubicBezTo>
                  <a:pt x="171" y="327"/>
                  <a:pt x="171" y="327"/>
                  <a:pt x="171" y="327"/>
                </a:cubicBezTo>
                <a:cubicBezTo>
                  <a:pt x="188" y="327"/>
                  <a:pt x="188" y="327"/>
                  <a:pt x="188" y="327"/>
                </a:cubicBezTo>
                <a:cubicBezTo>
                  <a:pt x="191" y="317"/>
                  <a:pt x="191" y="317"/>
                  <a:pt x="191" y="317"/>
                </a:cubicBezTo>
                <a:cubicBezTo>
                  <a:pt x="205" y="317"/>
                  <a:pt x="205" y="317"/>
                  <a:pt x="205" y="317"/>
                </a:cubicBezTo>
                <a:cubicBezTo>
                  <a:pt x="208" y="327"/>
                  <a:pt x="208" y="327"/>
                  <a:pt x="208" y="327"/>
                </a:cubicBezTo>
                <a:cubicBezTo>
                  <a:pt x="226" y="327"/>
                  <a:pt x="226" y="327"/>
                  <a:pt x="226" y="327"/>
                </a:cubicBezTo>
                <a:cubicBezTo>
                  <a:pt x="210" y="282"/>
                  <a:pt x="210" y="282"/>
                  <a:pt x="210" y="282"/>
                </a:cubicBezTo>
                <a:cubicBezTo>
                  <a:pt x="187" y="282"/>
                  <a:pt x="187" y="282"/>
                  <a:pt x="187" y="282"/>
                </a:cubicBezTo>
                <a:close/>
                <a:moveTo>
                  <a:pt x="159" y="299"/>
                </a:moveTo>
                <a:cubicBezTo>
                  <a:pt x="162" y="299"/>
                  <a:pt x="165" y="302"/>
                  <a:pt x="165" y="305"/>
                </a:cubicBezTo>
                <a:cubicBezTo>
                  <a:pt x="165" y="309"/>
                  <a:pt x="162" y="311"/>
                  <a:pt x="159" y="311"/>
                </a:cubicBezTo>
                <a:cubicBezTo>
                  <a:pt x="156" y="311"/>
                  <a:pt x="153" y="309"/>
                  <a:pt x="153" y="305"/>
                </a:cubicBezTo>
                <a:cubicBezTo>
                  <a:pt x="153" y="302"/>
                  <a:pt x="156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262626"/>
              </a:solidFill>
            </a:endParaRPr>
          </a:p>
        </p:txBody>
      </p:sp>
      <p:sp>
        <p:nvSpPr>
          <p:cNvPr id="19" name="Freeform 14"/>
          <p:cNvSpPr>
            <a:spLocks noEditPoints="1"/>
          </p:cNvSpPr>
          <p:nvPr userDrawn="1"/>
        </p:nvSpPr>
        <p:spPr bwMode="auto">
          <a:xfrm>
            <a:off x="790575" y="1120775"/>
            <a:ext cx="7111604" cy="228600"/>
          </a:xfrm>
          <a:custGeom>
            <a:avLst/>
            <a:gdLst>
              <a:gd name="T0" fmla="*/ 23 w 5973"/>
              <a:gd name="T1" fmla="*/ 108 h 144"/>
              <a:gd name="T2" fmla="*/ 5905 w 5973"/>
              <a:gd name="T3" fmla="*/ 108 h 144"/>
              <a:gd name="T4" fmla="*/ 5882 w 5973"/>
              <a:gd name="T5" fmla="*/ 144 h 144"/>
              <a:gd name="T6" fmla="*/ 0 w 5973"/>
              <a:gd name="T7" fmla="*/ 144 h 144"/>
              <a:gd name="T8" fmla="*/ 23 w 5973"/>
              <a:gd name="T9" fmla="*/ 108 h 144"/>
              <a:gd name="T10" fmla="*/ 35 w 5973"/>
              <a:gd name="T11" fmla="*/ 90 h 144"/>
              <a:gd name="T12" fmla="*/ 5916 w 5973"/>
              <a:gd name="T13" fmla="*/ 90 h 144"/>
              <a:gd name="T14" fmla="*/ 5939 w 5973"/>
              <a:gd name="T15" fmla="*/ 54 h 144"/>
              <a:gd name="T16" fmla="*/ 57 w 5973"/>
              <a:gd name="T17" fmla="*/ 54 h 144"/>
              <a:gd name="T18" fmla="*/ 35 w 5973"/>
              <a:gd name="T19" fmla="*/ 90 h 144"/>
              <a:gd name="T20" fmla="*/ 92 w 5973"/>
              <a:gd name="T21" fmla="*/ 0 h 144"/>
              <a:gd name="T22" fmla="*/ 69 w 5973"/>
              <a:gd name="T23" fmla="*/ 36 h 144"/>
              <a:gd name="T24" fmla="*/ 5951 w 5973"/>
              <a:gd name="T25" fmla="*/ 36 h 144"/>
              <a:gd name="T26" fmla="*/ 5973 w 5973"/>
              <a:gd name="T27" fmla="*/ 0 h 144"/>
              <a:gd name="T28" fmla="*/ 92 w 5973"/>
              <a:gd name="T2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73" h="144">
                <a:moveTo>
                  <a:pt x="23" y="108"/>
                </a:moveTo>
                <a:lnTo>
                  <a:pt x="5905" y="108"/>
                </a:lnTo>
                <a:lnTo>
                  <a:pt x="5882" y="144"/>
                </a:lnTo>
                <a:lnTo>
                  <a:pt x="0" y="144"/>
                </a:lnTo>
                <a:lnTo>
                  <a:pt x="23" y="108"/>
                </a:lnTo>
                <a:close/>
                <a:moveTo>
                  <a:pt x="35" y="90"/>
                </a:moveTo>
                <a:lnTo>
                  <a:pt x="5916" y="90"/>
                </a:lnTo>
                <a:lnTo>
                  <a:pt x="5939" y="54"/>
                </a:lnTo>
                <a:lnTo>
                  <a:pt x="57" y="54"/>
                </a:lnTo>
                <a:lnTo>
                  <a:pt x="35" y="90"/>
                </a:lnTo>
                <a:close/>
                <a:moveTo>
                  <a:pt x="92" y="0"/>
                </a:moveTo>
                <a:lnTo>
                  <a:pt x="69" y="36"/>
                </a:lnTo>
                <a:lnTo>
                  <a:pt x="5951" y="36"/>
                </a:lnTo>
                <a:lnTo>
                  <a:pt x="5973" y="0"/>
                </a:lnTo>
                <a:lnTo>
                  <a:pt x="92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262626"/>
              </a:solidFill>
            </a:endParaRPr>
          </a:p>
        </p:txBody>
      </p:sp>
      <p:sp>
        <p:nvSpPr>
          <p:cNvPr id="20" name="Freeform 15"/>
          <p:cNvSpPr>
            <a:spLocks noEditPoints="1"/>
          </p:cNvSpPr>
          <p:nvPr userDrawn="1"/>
        </p:nvSpPr>
        <p:spPr bwMode="auto">
          <a:xfrm>
            <a:off x="2381" y="4502150"/>
            <a:ext cx="5357813" cy="228600"/>
          </a:xfrm>
          <a:custGeom>
            <a:avLst/>
            <a:gdLst>
              <a:gd name="T0" fmla="*/ 0 w 4500"/>
              <a:gd name="T1" fmla="*/ 108 h 144"/>
              <a:gd name="T2" fmla="*/ 4431 w 4500"/>
              <a:gd name="T3" fmla="*/ 108 h 144"/>
              <a:gd name="T4" fmla="*/ 4409 w 4500"/>
              <a:gd name="T5" fmla="*/ 144 h 144"/>
              <a:gd name="T6" fmla="*/ 0 w 4500"/>
              <a:gd name="T7" fmla="*/ 144 h 144"/>
              <a:gd name="T8" fmla="*/ 0 w 4500"/>
              <a:gd name="T9" fmla="*/ 108 h 144"/>
              <a:gd name="T10" fmla="*/ 0 w 4500"/>
              <a:gd name="T11" fmla="*/ 90 h 144"/>
              <a:gd name="T12" fmla="*/ 4443 w 4500"/>
              <a:gd name="T13" fmla="*/ 90 h 144"/>
              <a:gd name="T14" fmla="*/ 4466 w 4500"/>
              <a:gd name="T15" fmla="*/ 54 h 144"/>
              <a:gd name="T16" fmla="*/ 0 w 4500"/>
              <a:gd name="T17" fmla="*/ 54 h 144"/>
              <a:gd name="T18" fmla="*/ 0 w 4500"/>
              <a:gd name="T19" fmla="*/ 90 h 144"/>
              <a:gd name="T20" fmla="*/ 0 w 4500"/>
              <a:gd name="T21" fmla="*/ 0 h 144"/>
              <a:gd name="T22" fmla="*/ 0 w 4500"/>
              <a:gd name="T23" fmla="*/ 36 h 144"/>
              <a:gd name="T24" fmla="*/ 4478 w 4500"/>
              <a:gd name="T25" fmla="*/ 36 h 144"/>
              <a:gd name="T26" fmla="*/ 4500 w 4500"/>
              <a:gd name="T27" fmla="*/ 0 h 144"/>
              <a:gd name="T28" fmla="*/ 0 w 4500"/>
              <a:gd name="T2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500" h="144">
                <a:moveTo>
                  <a:pt x="0" y="108"/>
                </a:moveTo>
                <a:lnTo>
                  <a:pt x="4431" y="108"/>
                </a:lnTo>
                <a:lnTo>
                  <a:pt x="4409" y="144"/>
                </a:lnTo>
                <a:lnTo>
                  <a:pt x="0" y="144"/>
                </a:lnTo>
                <a:lnTo>
                  <a:pt x="0" y="108"/>
                </a:lnTo>
                <a:close/>
                <a:moveTo>
                  <a:pt x="0" y="90"/>
                </a:moveTo>
                <a:lnTo>
                  <a:pt x="4443" y="90"/>
                </a:lnTo>
                <a:lnTo>
                  <a:pt x="4466" y="54"/>
                </a:lnTo>
                <a:lnTo>
                  <a:pt x="0" y="54"/>
                </a:lnTo>
                <a:lnTo>
                  <a:pt x="0" y="90"/>
                </a:lnTo>
                <a:close/>
                <a:moveTo>
                  <a:pt x="0" y="0"/>
                </a:moveTo>
                <a:lnTo>
                  <a:pt x="0" y="36"/>
                </a:lnTo>
                <a:lnTo>
                  <a:pt x="4478" y="36"/>
                </a:lnTo>
                <a:lnTo>
                  <a:pt x="45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262626"/>
              </a:solidFill>
            </a:endParaRPr>
          </a:p>
        </p:txBody>
      </p:sp>
      <p:grpSp>
        <p:nvGrpSpPr>
          <p:cNvPr id="29" name="Группа 28"/>
          <p:cNvGrpSpPr/>
          <p:nvPr userDrawn="1"/>
        </p:nvGrpSpPr>
        <p:grpSpPr>
          <a:xfrm>
            <a:off x="8758237" y="6324601"/>
            <a:ext cx="385763" cy="233363"/>
            <a:chOff x="11674475" y="6324600"/>
            <a:chExt cx="514350" cy="233363"/>
          </a:xfrm>
        </p:grpSpPr>
        <p:sp>
          <p:nvSpPr>
            <p:cNvPr id="21" name="Freeform 16"/>
            <p:cNvSpPr>
              <a:spLocks/>
            </p:cNvSpPr>
            <p:nvPr userDrawn="1"/>
          </p:nvSpPr>
          <p:spPr bwMode="auto">
            <a:xfrm>
              <a:off x="11674475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11674475" y="6324600"/>
              <a:ext cx="514350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11769725" y="6411913"/>
              <a:ext cx="419100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</p:grpSp>
      <p:sp>
        <p:nvSpPr>
          <p:cNvPr id="30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90589" y="6324600"/>
            <a:ext cx="338366" cy="233364"/>
          </a:xfrm>
        </p:spPr>
        <p:txBody>
          <a:bodyPr/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fld id="{137726B6-3386-492A-8DF3-B4BBCF0A00ED}" type="slidenum">
              <a:rPr lang="ru-RU" smtClean="0">
                <a:solidFill>
                  <a:srgbClr val="003594"/>
                </a:solidFill>
              </a:rPr>
              <a:pPr/>
              <a:t>‹#›</a:t>
            </a:fld>
            <a:endParaRPr lang="ru-RU" dirty="0">
              <a:solidFill>
                <a:srgbClr val="0035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8335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75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692" y="365127"/>
            <a:ext cx="6998494" cy="755649"/>
          </a:xfrm>
        </p:spPr>
        <p:txBody>
          <a:bodyPr anchor="b" anchorCtr="0">
            <a:normAutofit/>
          </a:bodyPr>
          <a:lstStyle>
            <a:lvl1pPr>
              <a:defRPr sz="3200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3692" y="1652588"/>
            <a:ext cx="6998494" cy="4616810"/>
          </a:xfrm>
        </p:spPr>
        <p:txBody>
          <a:bodyPr/>
          <a:lstStyle>
            <a:lvl1pPr>
              <a:buClr>
                <a:schemeClr val="tx2"/>
              </a:buClr>
              <a:defRPr sz="1600"/>
            </a:lvl1pPr>
            <a:lvl2pPr>
              <a:buClr>
                <a:schemeClr val="tx2"/>
              </a:buClr>
              <a:defRPr sz="1400"/>
            </a:lvl2pPr>
            <a:lvl3pPr>
              <a:buClr>
                <a:schemeClr val="tx2"/>
              </a:buClr>
              <a:defRPr sz="1200"/>
            </a:lvl3pPr>
            <a:lvl4pPr>
              <a:buClr>
                <a:schemeClr val="tx2"/>
              </a:buClr>
              <a:defRPr sz="1100"/>
            </a:lvl4pPr>
            <a:lvl5pPr>
              <a:buClr>
                <a:schemeClr val="tx2"/>
              </a:buClr>
              <a:defRPr sz="10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Freeform 13"/>
          <p:cNvSpPr>
            <a:spLocks noEditPoints="1"/>
          </p:cNvSpPr>
          <p:nvPr userDrawn="1"/>
        </p:nvSpPr>
        <p:spPr bwMode="auto">
          <a:xfrm>
            <a:off x="7898606" y="873126"/>
            <a:ext cx="857250" cy="779463"/>
          </a:xfrm>
          <a:custGeom>
            <a:avLst/>
            <a:gdLst>
              <a:gd name="T0" fmla="*/ 366 w 480"/>
              <a:gd name="T1" fmla="*/ 327 h 327"/>
              <a:gd name="T2" fmla="*/ 166 w 480"/>
              <a:gd name="T3" fmla="*/ 0 h 327"/>
              <a:gd name="T4" fmla="*/ 331 w 480"/>
              <a:gd name="T5" fmla="*/ 270 h 327"/>
              <a:gd name="T6" fmla="*/ 258 w 480"/>
              <a:gd name="T7" fmla="*/ 156 h 327"/>
              <a:gd name="T8" fmla="*/ 250 w 480"/>
              <a:gd name="T9" fmla="*/ 129 h 327"/>
              <a:gd name="T10" fmla="*/ 249 w 480"/>
              <a:gd name="T11" fmla="*/ 127 h 327"/>
              <a:gd name="T12" fmla="*/ 247 w 480"/>
              <a:gd name="T13" fmla="*/ 125 h 327"/>
              <a:gd name="T14" fmla="*/ 246 w 480"/>
              <a:gd name="T15" fmla="*/ 124 h 327"/>
              <a:gd name="T16" fmla="*/ 245 w 480"/>
              <a:gd name="T17" fmla="*/ 123 h 327"/>
              <a:gd name="T18" fmla="*/ 244 w 480"/>
              <a:gd name="T19" fmla="*/ 121 h 327"/>
              <a:gd name="T20" fmla="*/ 243 w 480"/>
              <a:gd name="T21" fmla="*/ 120 h 327"/>
              <a:gd name="T22" fmla="*/ 242 w 480"/>
              <a:gd name="T23" fmla="*/ 119 h 327"/>
              <a:gd name="T24" fmla="*/ 241 w 480"/>
              <a:gd name="T25" fmla="*/ 118 h 327"/>
              <a:gd name="T26" fmla="*/ 239 w 480"/>
              <a:gd name="T27" fmla="*/ 117 h 327"/>
              <a:gd name="T28" fmla="*/ 239 w 480"/>
              <a:gd name="T29" fmla="*/ 117 h 327"/>
              <a:gd name="T30" fmla="*/ 237 w 480"/>
              <a:gd name="T31" fmla="*/ 116 h 327"/>
              <a:gd name="T32" fmla="*/ 237 w 480"/>
              <a:gd name="T33" fmla="*/ 115 h 327"/>
              <a:gd name="T34" fmla="*/ 166 w 480"/>
              <a:gd name="T35" fmla="*/ 0 h 327"/>
              <a:gd name="T36" fmla="*/ 76 w 480"/>
              <a:gd name="T37" fmla="*/ 179 h 327"/>
              <a:gd name="T38" fmla="*/ 200 w 480"/>
              <a:gd name="T39" fmla="*/ 205 h 327"/>
              <a:gd name="T40" fmla="*/ 200 w 480"/>
              <a:gd name="T41" fmla="*/ 107 h 327"/>
              <a:gd name="T42" fmla="*/ 121 w 480"/>
              <a:gd name="T43" fmla="*/ 107 h 327"/>
              <a:gd name="T44" fmla="*/ 98 w 480"/>
              <a:gd name="T45" fmla="*/ 144 h 327"/>
              <a:gd name="T46" fmla="*/ 160 w 480"/>
              <a:gd name="T47" fmla="*/ 168 h 327"/>
              <a:gd name="T48" fmla="*/ 110 w 480"/>
              <a:gd name="T49" fmla="*/ 308 h 327"/>
              <a:gd name="T50" fmla="*/ 104 w 480"/>
              <a:gd name="T51" fmla="*/ 314 h 327"/>
              <a:gd name="T52" fmla="*/ 143 w 480"/>
              <a:gd name="T53" fmla="*/ 304 h 327"/>
              <a:gd name="T54" fmla="*/ 104 w 480"/>
              <a:gd name="T55" fmla="*/ 282 h 327"/>
              <a:gd name="T56" fmla="*/ 125 w 480"/>
              <a:gd name="T57" fmla="*/ 299 h 327"/>
              <a:gd name="T58" fmla="*/ 86 w 480"/>
              <a:gd name="T59" fmla="*/ 315 h 327"/>
              <a:gd name="T60" fmla="*/ 94 w 480"/>
              <a:gd name="T61" fmla="*/ 294 h 327"/>
              <a:gd name="T62" fmla="*/ 82 w 480"/>
              <a:gd name="T63" fmla="*/ 281 h 327"/>
              <a:gd name="T64" fmla="*/ 94 w 480"/>
              <a:gd name="T65" fmla="*/ 326 h 327"/>
              <a:gd name="T66" fmla="*/ 27 w 480"/>
              <a:gd name="T67" fmla="*/ 292 h 327"/>
              <a:gd name="T68" fmla="*/ 27 w 480"/>
              <a:gd name="T69" fmla="*/ 292 h 327"/>
              <a:gd name="T70" fmla="*/ 0 w 480"/>
              <a:gd name="T71" fmla="*/ 327 h 327"/>
              <a:gd name="T72" fmla="*/ 34 w 480"/>
              <a:gd name="T73" fmla="*/ 317 h 327"/>
              <a:gd name="T74" fmla="*/ 39 w 480"/>
              <a:gd name="T75" fmla="*/ 282 h 327"/>
              <a:gd name="T76" fmla="*/ 279 w 480"/>
              <a:gd name="T77" fmla="*/ 327 h 327"/>
              <a:gd name="T78" fmla="*/ 296 w 480"/>
              <a:gd name="T79" fmla="*/ 316 h 327"/>
              <a:gd name="T80" fmla="*/ 317 w 480"/>
              <a:gd name="T81" fmla="*/ 299 h 327"/>
              <a:gd name="T82" fmla="*/ 318 w 480"/>
              <a:gd name="T83" fmla="*/ 292 h 327"/>
              <a:gd name="T84" fmla="*/ 268 w 480"/>
              <a:gd name="T85" fmla="*/ 283 h 327"/>
              <a:gd name="T86" fmla="*/ 246 w 480"/>
              <a:gd name="T87" fmla="*/ 310 h 327"/>
              <a:gd name="T88" fmla="*/ 231 w 480"/>
              <a:gd name="T89" fmla="*/ 314 h 327"/>
              <a:gd name="T90" fmla="*/ 271 w 480"/>
              <a:gd name="T91" fmla="*/ 312 h 327"/>
              <a:gd name="T92" fmla="*/ 255 w 480"/>
              <a:gd name="T93" fmla="*/ 292 h 327"/>
              <a:gd name="T94" fmla="*/ 268 w 480"/>
              <a:gd name="T95" fmla="*/ 283 h 327"/>
              <a:gd name="T96" fmla="*/ 193 w 480"/>
              <a:gd name="T97" fmla="*/ 306 h 327"/>
              <a:gd name="T98" fmla="*/ 187 w 480"/>
              <a:gd name="T99" fmla="*/ 282 h 327"/>
              <a:gd name="T100" fmla="*/ 191 w 480"/>
              <a:gd name="T101" fmla="*/ 317 h 327"/>
              <a:gd name="T102" fmla="*/ 226 w 480"/>
              <a:gd name="T103" fmla="*/ 327 h 327"/>
              <a:gd name="T104" fmla="*/ 159 w 480"/>
              <a:gd name="T105" fmla="*/ 299 h 327"/>
              <a:gd name="T106" fmla="*/ 153 w 480"/>
              <a:gd name="T107" fmla="*/ 305 h 327"/>
              <a:gd name="T108" fmla="*/ 159 w 480"/>
              <a:gd name="T109" fmla="*/ 299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80" h="327">
                <a:moveTo>
                  <a:pt x="452" y="282"/>
                </a:moveTo>
                <a:cubicBezTo>
                  <a:pt x="480" y="327"/>
                  <a:pt x="480" y="327"/>
                  <a:pt x="480" y="327"/>
                </a:cubicBezTo>
                <a:cubicBezTo>
                  <a:pt x="366" y="327"/>
                  <a:pt x="366" y="327"/>
                  <a:pt x="366" y="327"/>
                </a:cubicBezTo>
                <a:cubicBezTo>
                  <a:pt x="339" y="282"/>
                  <a:pt x="339" y="282"/>
                  <a:pt x="339" y="282"/>
                </a:cubicBezTo>
                <a:cubicBezTo>
                  <a:pt x="452" y="282"/>
                  <a:pt x="452" y="282"/>
                  <a:pt x="452" y="282"/>
                </a:cubicBezTo>
                <a:close/>
                <a:moveTo>
                  <a:pt x="166" y="0"/>
                </a:moveTo>
                <a:cubicBezTo>
                  <a:pt x="279" y="0"/>
                  <a:pt x="279" y="0"/>
                  <a:pt x="279" y="0"/>
                </a:cubicBezTo>
                <a:cubicBezTo>
                  <a:pt x="445" y="270"/>
                  <a:pt x="445" y="270"/>
                  <a:pt x="445" y="270"/>
                </a:cubicBezTo>
                <a:cubicBezTo>
                  <a:pt x="331" y="270"/>
                  <a:pt x="331" y="270"/>
                  <a:pt x="331" y="270"/>
                </a:cubicBezTo>
                <a:cubicBezTo>
                  <a:pt x="291" y="205"/>
                  <a:pt x="291" y="205"/>
                  <a:pt x="291" y="205"/>
                </a:cubicBezTo>
                <a:cubicBezTo>
                  <a:pt x="217" y="205"/>
                  <a:pt x="217" y="205"/>
                  <a:pt x="217" y="205"/>
                </a:cubicBezTo>
                <a:cubicBezTo>
                  <a:pt x="240" y="201"/>
                  <a:pt x="258" y="180"/>
                  <a:pt x="258" y="156"/>
                </a:cubicBezTo>
                <a:cubicBezTo>
                  <a:pt x="258" y="154"/>
                  <a:pt x="258" y="152"/>
                  <a:pt x="258" y="150"/>
                </a:cubicBezTo>
                <a:cubicBezTo>
                  <a:pt x="258" y="150"/>
                  <a:pt x="258" y="150"/>
                  <a:pt x="258" y="150"/>
                </a:cubicBezTo>
                <a:cubicBezTo>
                  <a:pt x="257" y="142"/>
                  <a:pt x="254" y="135"/>
                  <a:pt x="250" y="129"/>
                </a:cubicBezTo>
                <a:cubicBezTo>
                  <a:pt x="250" y="129"/>
                  <a:pt x="250" y="129"/>
                  <a:pt x="250" y="129"/>
                </a:cubicBezTo>
                <a:cubicBezTo>
                  <a:pt x="250" y="129"/>
                  <a:pt x="250" y="128"/>
                  <a:pt x="249" y="128"/>
                </a:cubicBezTo>
                <a:cubicBezTo>
                  <a:pt x="249" y="127"/>
                  <a:pt x="249" y="127"/>
                  <a:pt x="249" y="127"/>
                </a:cubicBezTo>
                <a:cubicBezTo>
                  <a:pt x="249" y="127"/>
                  <a:pt x="249" y="127"/>
                  <a:pt x="248" y="127"/>
                </a:cubicBezTo>
                <a:cubicBezTo>
                  <a:pt x="248" y="126"/>
                  <a:pt x="248" y="126"/>
                  <a:pt x="248" y="126"/>
                </a:cubicBezTo>
                <a:cubicBezTo>
                  <a:pt x="248" y="126"/>
                  <a:pt x="248" y="125"/>
                  <a:pt x="247" y="125"/>
                </a:cubicBezTo>
                <a:cubicBezTo>
                  <a:pt x="247" y="125"/>
                  <a:pt x="247" y="125"/>
                  <a:pt x="247" y="125"/>
                </a:cubicBezTo>
                <a:cubicBezTo>
                  <a:pt x="247" y="124"/>
                  <a:pt x="247" y="124"/>
                  <a:pt x="246" y="124"/>
                </a:cubicBezTo>
                <a:cubicBezTo>
                  <a:pt x="246" y="124"/>
                  <a:pt x="246" y="124"/>
                  <a:pt x="246" y="124"/>
                </a:cubicBezTo>
                <a:cubicBezTo>
                  <a:pt x="246" y="124"/>
                  <a:pt x="246" y="124"/>
                  <a:pt x="246" y="123"/>
                </a:cubicBezTo>
                <a:cubicBezTo>
                  <a:pt x="246" y="123"/>
                  <a:pt x="246" y="123"/>
                  <a:pt x="245" y="123"/>
                </a:cubicBezTo>
                <a:cubicBezTo>
                  <a:pt x="245" y="123"/>
                  <a:pt x="245" y="123"/>
                  <a:pt x="245" y="123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4" y="122"/>
                  <a:pt x="244" y="122"/>
                  <a:pt x="244" y="121"/>
                </a:cubicBezTo>
                <a:cubicBezTo>
                  <a:pt x="244" y="121"/>
                  <a:pt x="244" y="121"/>
                  <a:pt x="244" y="121"/>
                </a:cubicBezTo>
                <a:cubicBezTo>
                  <a:pt x="244" y="121"/>
                  <a:pt x="243" y="121"/>
                  <a:pt x="243" y="121"/>
                </a:cubicBezTo>
                <a:cubicBezTo>
                  <a:pt x="243" y="121"/>
                  <a:pt x="243" y="120"/>
                  <a:pt x="243" y="120"/>
                </a:cubicBezTo>
                <a:cubicBezTo>
                  <a:pt x="243" y="120"/>
                  <a:pt x="243" y="120"/>
                  <a:pt x="243" y="120"/>
                </a:cubicBezTo>
                <a:cubicBezTo>
                  <a:pt x="242" y="120"/>
                  <a:pt x="242" y="120"/>
                  <a:pt x="242" y="120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1" y="119"/>
                  <a:pt x="241" y="119"/>
                  <a:pt x="241" y="118"/>
                </a:cubicBezTo>
                <a:cubicBezTo>
                  <a:pt x="241" y="118"/>
                  <a:pt x="241" y="118"/>
                  <a:pt x="241" y="118"/>
                </a:cubicBezTo>
                <a:cubicBezTo>
                  <a:pt x="241" y="118"/>
                  <a:pt x="240" y="118"/>
                  <a:pt x="240" y="118"/>
                </a:cubicBezTo>
                <a:cubicBezTo>
                  <a:pt x="240" y="118"/>
                  <a:pt x="240" y="118"/>
                  <a:pt x="240" y="117"/>
                </a:cubicBezTo>
                <a:cubicBezTo>
                  <a:pt x="240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6"/>
                  <a:pt x="238" y="116"/>
                </a:cubicBezTo>
                <a:cubicBezTo>
                  <a:pt x="238" y="116"/>
                  <a:pt x="238" y="116"/>
                  <a:pt x="238" y="116"/>
                </a:cubicBezTo>
                <a:cubicBezTo>
                  <a:pt x="238" y="116"/>
                  <a:pt x="238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1" y="111"/>
                  <a:pt x="224" y="108"/>
                  <a:pt x="217" y="107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166" y="0"/>
                  <a:pt x="166" y="0"/>
                  <a:pt x="166" y="0"/>
                </a:cubicBezTo>
                <a:close/>
                <a:moveTo>
                  <a:pt x="200" y="205"/>
                </a:moveTo>
                <a:cubicBezTo>
                  <a:pt x="61" y="205"/>
                  <a:pt x="61" y="205"/>
                  <a:pt x="61" y="205"/>
                </a:cubicBezTo>
                <a:cubicBezTo>
                  <a:pt x="76" y="179"/>
                  <a:pt x="76" y="179"/>
                  <a:pt x="76" y="179"/>
                </a:cubicBezTo>
                <a:cubicBezTo>
                  <a:pt x="76" y="180"/>
                  <a:pt x="76" y="180"/>
                  <a:pt x="76" y="180"/>
                </a:cubicBezTo>
                <a:cubicBezTo>
                  <a:pt x="165" y="180"/>
                  <a:pt x="165" y="180"/>
                  <a:pt x="165" y="180"/>
                </a:cubicBezTo>
                <a:cubicBezTo>
                  <a:pt x="172" y="193"/>
                  <a:pt x="185" y="202"/>
                  <a:pt x="200" y="205"/>
                </a:cubicBezTo>
                <a:cubicBezTo>
                  <a:pt x="200" y="205"/>
                  <a:pt x="200" y="205"/>
                  <a:pt x="200" y="205"/>
                </a:cubicBezTo>
                <a:close/>
                <a:moveTo>
                  <a:pt x="121" y="107"/>
                </a:moveTo>
                <a:cubicBezTo>
                  <a:pt x="200" y="107"/>
                  <a:pt x="200" y="107"/>
                  <a:pt x="200" y="107"/>
                </a:cubicBezTo>
                <a:cubicBezTo>
                  <a:pt x="185" y="109"/>
                  <a:pt x="172" y="119"/>
                  <a:pt x="165" y="132"/>
                </a:cubicBezTo>
                <a:cubicBezTo>
                  <a:pt x="105" y="132"/>
                  <a:pt x="105" y="132"/>
                  <a:pt x="105" y="132"/>
                </a:cubicBezTo>
                <a:cubicBezTo>
                  <a:pt x="121" y="107"/>
                  <a:pt x="121" y="107"/>
                  <a:pt x="121" y="107"/>
                </a:cubicBezTo>
                <a:close/>
                <a:moveTo>
                  <a:pt x="160" y="168"/>
                </a:moveTo>
                <a:cubicBezTo>
                  <a:pt x="84" y="168"/>
                  <a:pt x="84" y="168"/>
                  <a:pt x="84" y="168"/>
                </a:cubicBezTo>
                <a:cubicBezTo>
                  <a:pt x="98" y="144"/>
                  <a:pt x="98" y="144"/>
                  <a:pt x="98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59" y="148"/>
                  <a:pt x="159" y="152"/>
                  <a:pt x="159" y="156"/>
                </a:cubicBezTo>
                <a:cubicBezTo>
                  <a:pt x="159" y="160"/>
                  <a:pt x="159" y="164"/>
                  <a:pt x="160" y="168"/>
                </a:cubicBezTo>
                <a:cubicBezTo>
                  <a:pt x="160" y="168"/>
                  <a:pt x="160" y="168"/>
                  <a:pt x="160" y="168"/>
                </a:cubicBezTo>
                <a:close/>
                <a:moveTo>
                  <a:pt x="110" y="299"/>
                </a:moveTo>
                <a:cubicBezTo>
                  <a:pt x="110" y="308"/>
                  <a:pt x="110" y="308"/>
                  <a:pt x="110" y="308"/>
                </a:cubicBezTo>
                <a:cubicBezTo>
                  <a:pt x="125" y="308"/>
                  <a:pt x="125" y="308"/>
                  <a:pt x="125" y="308"/>
                </a:cubicBezTo>
                <a:cubicBezTo>
                  <a:pt x="125" y="310"/>
                  <a:pt x="123" y="316"/>
                  <a:pt x="114" y="316"/>
                </a:cubicBezTo>
                <a:cubicBezTo>
                  <a:pt x="113" y="316"/>
                  <a:pt x="109" y="316"/>
                  <a:pt x="104" y="314"/>
                </a:cubicBezTo>
                <a:cubicBezTo>
                  <a:pt x="104" y="326"/>
                  <a:pt x="104" y="326"/>
                  <a:pt x="104" y="326"/>
                </a:cubicBezTo>
                <a:cubicBezTo>
                  <a:pt x="107" y="326"/>
                  <a:pt x="112" y="327"/>
                  <a:pt x="117" y="327"/>
                </a:cubicBezTo>
                <a:cubicBezTo>
                  <a:pt x="136" y="327"/>
                  <a:pt x="143" y="315"/>
                  <a:pt x="143" y="304"/>
                </a:cubicBezTo>
                <a:cubicBezTo>
                  <a:pt x="143" y="295"/>
                  <a:pt x="139" y="281"/>
                  <a:pt x="116" y="281"/>
                </a:cubicBezTo>
                <a:cubicBezTo>
                  <a:pt x="114" y="281"/>
                  <a:pt x="110" y="281"/>
                  <a:pt x="105" y="282"/>
                </a:cubicBezTo>
                <a:cubicBezTo>
                  <a:pt x="104" y="282"/>
                  <a:pt x="104" y="282"/>
                  <a:pt x="104" y="282"/>
                </a:cubicBezTo>
                <a:cubicBezTo>
                  <a:pt x="104" y="294"/>
                  <a:pt x="104" y="294"/>
                  <a:pt x="104" y="294"/>
                </a:cubicBezTo>
                <a:cubicBezTo>
                  <a:pt x="108" y="292"/>
                  <a:pt x="112" y="292"/>
                  <a:pt x="114" y="292"/>
                </a:cubicBezTo>
                <a:cubicBezTo>
                  <a:pt x="122" y="292"/>
                  <a:pt x="125" y="297"/>
                  <a:pt x="125" y="299"/>
                </a:cubicBezTo>
                <a:cubicBezTo>
                  <a:pt x="110" y="299"/>
                  <a:pt x="110" y="299"/>
                  <a:pt x="110" y="299"/>
                </a:cubicBezTo>
                <a:close/>
                <a:moveTo>
                  <a:pt x="94" y="314"/>
                </a:moveTo>
                <a:cubicBezTo>
                  <a:pt x="90" y="315"/>
                  <a:pt x="87" y="315"/>
                  <a:pt x="86" y="315"/>
                </a:cubicBezTo>
                <a:cubicBezTo>
                  <a:pt x="75" y="315"/>
                  <a:pt x="73" y="308"/>
                  <a:pt x="73" y="304"/>
                </a:cubicBezTo>
                <a:cubicBezTo>
                  <a:pt x="73" y="297"/>
                  <a:pt x="78" y="293"/>
                  <a:pt x="85" y="293"/>
                </a:cubicBezTo>
                <a:cubicBezTo>
                  <a:pt x="89" y="293"/>
                  <a:pt x="92" y="293"/>
                  <a:pt x="94" y="294"/>
                </a:cubicBezTo>
                <a:cubicBezTo>
                  <a:pt x="94" y="282"/>
                  <a:pt x="94" y="282"/>
                  <a:pt x="94" y="282"/>
                </a:cubicBezTo>
                <a:cubicBezTo>
                  <a:pt x="93" y="282"/>
                  <a:pt x="93" y="282"/>
                  <a:pt x="93" y="282"/>
                </a:cubicBezTo>
                <a:cubicBezTo>
                  <a:pt x="91" y="282"/>
                  <a:pt x="87" y="281"/>
                  <a:pt x="82" y="281"/>
                </a:cubicBezTo>
                <a:cubicBezTo>
                  <a:pt x="62" y="281"/>
                  <a:pt x="55" y="293"/>
                  <a:pt x="55" y="304"/>
                </a:cubicBezTo>
                <a:cubicBezTo>
                  <a:pt x="55" y="318"/>
                  <a:pt x="64" y="327"/>
                  <a:pt x="82" y="327"/>
                </a:cubicBezTo>
                <a:cubicBezTo>
                  <a:pt x="85" y="327"/>
                  <a:pt x="89" y="327"/>
                  <a:pt x="94" y="326"/>
                </a:cubicBezTo>
                <a:cubicBezTo>
                  <a:pt x="94" y="314"/>
                  <a:pt x="94" y="314"/>
                  <a:pt x="94" y="314"/>
                </a:cubicBezTo>
                <a:cubicBezTo>
                  <a:pt x="94" y="314"/>
                  <a:pt x="94" y="314"/>
                  <a:pt x="94" y="314"/>
                </a:cubicBezTo>
                <a:close/>
                <a:moveTo>
                  <a:pt x="27" y="292"/>
                </a:moveTo>
                <a:cubicBezTo>
                  <a:pt x="32" y="306"/>
                  <a:pt x="32" y="306"/>
                  <a:pt x="32" y="306"/>
                </a:cubicBezTo>
                <a:cubicBezTo>
                  <a:pt x="22" y="306"/>
                  <a:pt x="22" y="306"/>
                  <a:pt x="22" y="306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27" y="292"/>
                  <a:pt x="27" y="292"/>
                  <a:pt x="27" y="292"/>
                </a:cubicBezTo>
                <a:close/>
                <a:moveTo>
                  <a:pt x="16" y="282"/>
                </a:moveTo>
                <a:cubicBezTo>
                  <a:pt x="0" y="327"/>
                  <a:pt x="0" y="327"/>
                  <a:pt x="0" y="327"/>
                </a:cubicBezTo>
                <a:cubicBezTo>
                  <a:pt x="17" y="327"/>
                  <a:pt x="17" y="327"/>
                  <a:pt x="17" y="327"/>
                </a:cubicBezTo>
                <a:cubicBezTo>
                  <a:pt x="20" y="317"/>
                  <a:pt x="20" y="317"/>
                  <a:pt x="20" y="317"/>
                </a:cubicBezTo>
                <a:cubicBezTo>
                  <a:pt x="34" y="317"/>
                  <a:pt x="34" y="317"/>
                  <a:pt x="34" y="317"/>
                </a:cubicBezTo>
                <a:cubicBezTo>
                  <a:pt x="37" y="327"/>
                  <a:pt x="37" y="327"/>
                  <a:pt x="37" y="327"/>
                </a:cubicBezTo>
                <a:cubicBezTo>
                  <a:pt x="55" y="327"/>
                  <a:pt x="55" y="327"/>
                  <a:pt x="55" y="327"/>
                </a:cubicBezTo>
                <a:cubicBezTo>
                  <a:pt x="39" y="282"/>
                  <a:pt x="39" y="282"/>
                  <a:pt x="39" y="282"/>
                </a:cubicBezTo>
                <a:cubicBezTo>
                  <a:pt x="16" y="282"/>
                  <a:pt x="16" y="282"/>
                  <a:pt x="16" y="282"/>
                </a:cubicBezTo>
                <a:close/>
                <a:moveTo>
                  <a:pt x="279" y="282"/>
                </a:moveTo>
                <a:cubicBezTo>
                  <a:pt x="279" y="327"/>
                  <a:pt x="279" y="327"/>
                  <a:pt x="279" y="327"/>
                </a:cubicBezTo>
                <a:cubicBezTo>
                  <a:pt x="318" y="327"/>
                  <a:pt x="318" y="327"/>
                  <a:pt x="318" y="327"/>
                </a:cubicBezTo>
                <a:cubicBezTo>
                  <a:pt x="318" y="316"/>
                  <a:pt x="318" y="316"/>
                  <a:pt x="318" y="316"/>
                </a:cubicBezTo>
                <a:cubicBezTo>
                  <a:pt x="296" y="316"/>
                  <a:pt x="296" y="316"/>
                  <a:pt x="296" y="316"/>
                </a:cubicBezTo>
                <a:cubicBezTo>
                  <a:pt x="296" y="309"/>
                  <a:pt x="296" y="309"/>
                  <a:pt x="296" y="309"/>
                </a:cubicBezTo>
                <a:cubicBezTo>
                  <a:pt x="317" y="309"/>
                  <a:pt x="317" y="309"/>
                  <a:pt x="317" y="309"/>
                </a:cubicBezTo>
                <a:cubicBezTo>
                  <a:pt x="317" y="299"/>
                  <a:pt x="317" y="299"/>
                  <a:pt x="317" y="299"/>
                </a:cubicBezTo>
                <a:cubicBezTo>
                  <a:pt x="296" y="299"/>
                  <a:pt x="296" y="299"/>
                  <a:pt x="296" y="299"/>
                </a:cubicBezTo>
                <a:cubicBezTo>
                  <a:pt x="296" y="292"/>
                  <a:pt x="296" y="292"/>
                  <a:pt x="296" y="292"/>
                </a:cubicBezTo>
                <a:cubicBezTo>
                  <a:pt x="318" y="292"/>
                  <a:pt x="318" y="292"/>
                  <a:pt x="318" y="292"/>
                </a:cubicBezTo>
                <a:cubicBezTo>
                  <a:pt x="318" y="282"/>
                  <a:pt x="318" y="282"/>
                  <a:pt x="318" y="282"/>
                </a:cubicBezTo>
                <a:cubicBezTo>
                  <a:pt x="279" y="282"/>
                  <a:pt x="279" y="282"/>
                  <a:pt x="279" y="282"/>
                </a:cubicBezTo>
                <a:close/>
                <a:moveTo>
                  <a:pt x="268" y="283"/>
                </a:moveTo>
                <a:cubicBezTo>
                  <a:pt x="263" y="281"/>
                  <a:pt x="258" y="281"/>
                  <a:pt x="253" y="281"/>
                </a:cubicBezTo>
                <a:cubicBezTo>
                  <a:pt x="234" y="281"/>
                  <a:pt x="230" y="289"/>
                  <a:pt x="230" y="296"/>
                </a:cubicBezTo>
                <a:cubicBezTo>
                  <a:pt x="230" y="307"/>
                  <a:pt x="240" y="308"/>
                  <a:pt x="246" y="310"/>
                </a:cubicBezTo>
                <a:cubicBezTo>
                  <a:pt x="250" y="310"/>
                  <a:pt x="254" y="311"/>
                  <a:pt x="254" y="313"/>
                </a:cubicBezTo>
                <a:cubicBezTo>
                  <a:pt x="254" y="316"/>
                  <a:pt x="249" y="317"/>
                  <a:pt x="246" y="317"/>
                </a:cubicBezTo>
                <a:cubicBezTo>
                  <a:pt x="242" y="317"/>
                  <a:pt x="237" y="316"/>
                  <a:pt x="231" y="314"/>
                </a:cubicBezTo>
                <a:cubicBezTo>
                  <a:pt x="231" y="325"/>
                  <a:pt x="231" y="325"/>
                  <a:pt x="231" y="325"/>
                </a:cubicBezTo>
                <a:cubicBezTo>
                  <a:pt x="238" y="327"/>
                  <a:pt x="245" y="327"/>
                  <a:pt x="249" y="327"/>
                </a:cubicBezTo>
                <a:cubicBezTo>
                  <a:pt x="269" y="327"/>
                  <a:pt x="271" y="317"/>
                  <a:pt x="271" y="312"/>
                </a:cubicBezTo>
                <a:cubicBezTo>
                  <a:pt x="271" y="301"/>
                  <a:pt x="261" y="299"/>
                  <a:pt x="253" y="298"/>
                </a:cubicBezTo>
                <a:cubicBezTo>
                  <a:pt x="250" y="297"/>
                  <a:pt x="247" y="297"/>
                  <a:pt x="247" y="295"/>
                </a:cubicBezTo>
                <a:cubicBezTo>
                  <a:pt x="247" y="292"/>
                  <a:pt x="251" y="292"/>
                  <a:pt x="255" y="292"/>
                </a:cubicBezTo>
                <a:cubicBezTo>
                  <a:pt x="261" y="292"/>
                  <a:pt x="265" y="293"/>
                  <a:pt x="268" y="294"/>
                </a:cubicBezTo>
                <a:cubicBezTo>
                  <a:pt x="268" y="283"/>
                  <a:pt x="268" y="283"/>
                  <a:pt x="268" y="283"/>
                </a:cubicBezTo>
                <a:cubicBezTo>
                  <a:pt x="268" y="283"/>
                  <a:pt x="268" y="283"/>
                  <a:pt x="268" y="283"/>
                </a:cubicBezTo>
                <a:close/>
                <a:moveTo>
                  <a:pt x="198" y="292"/>
                </a:moveTo>
                <a:cubicBezTo>
                  <a:pt x="203" y="306"/>
                  <a:pt x="203" y="306"/>
                  <a:pt x="203" y="306"/>
                </a:cubicBezTo>
                <a:cubicBezTo>
                  <a:pt x="193" y="306"/>
                  <a:pt x="193" y="306"/>
                  <a:pt x="193" y="306"/>
                </a:cubicBezTo>
                <a:cubicBezTo>
                  <a:pt x="198" y="292"/>
                  <a:pt x="198" y="292"/>
                  <a:pt x="198" y="292"/>
                </a:cubicBezTo>
                <a:cubicBezTo>
                  <a:pt x="198" y="292"/>
                  <a:pt x="198" y="292"/>
                  <a:pt x="198" y="292"/>
                </a:cubicBezTo>
                <a:close/>
                <a:moveTo>
                  <a:pt x="187" y="282"/>
                </a:moveTo>
                <a:cubicBezTo>
                  <a:pt x="171" y="327"/>
                  <a:pt x="171" y="327"/>
                  <a:pt x="171" y="327"/>
                </a:cubicBezTo>
                <a:cubicBezTo>
                  <a:pt x="188" y="327"/>
                  <a:pt x="188" y="327"/>
                  <a:pt x="188" y="327"/>
                </a:cubicBezTo>
                <a:cubicBezTo>
                  <a:pt x="191" y="317"/>
                  <a:pt x="191" y="317"/>
                  <a:pt x="191" y="317"/>
                </a:cubicBezTo>
                <a:cubicBezTo>
                  <a:pt x="205" y="317"/>
                  <a:pt x="205" y="317"/>
                  <a:pt x="205" y="317"/>
                </a:cubicBezTo>
                <a:cubicBezTo>
                  <a:pt x="208" y="327"/>
                  <a:pt x="208" y="327"/>
                  <a:pt x="208" y="327"/>
                </a:cubicBezTo>
                <a:cubicBezTo>
                  <a:pt x="226" y="327"/>
                  <a:pt x="226" y="327"/>
                  <a:pt x="226" y="327"/>
                </a:cubicBezTo>
                <a:cubicBezTo>
                  <a:pt x="210" y="282"/>
                  <a:pt x="210" y="282"/>
                  <a:pt x="210" y="282"/>
                </a:cubicBezTo>
                <a:cubicBezTo>
                  <a:pt x="187" y="282"/>
                  <a:pt x="187" y="282"/>
                  <a:pt x="187" y="282"/>
                </a:cubicBezTo>
                <a:close/>
                <a:moveTo>
                  <a:pt x="159" y="299"/>
                </a:moveTo>
                <a:cubicBezTo>
                  <a:pt x="162" y="299"/>
                  <a:pt x="165" y="302"/>
                  <a:pt x="165" y="305"/>
                </a:cubicBezTo>
                <a:cubicBezTo>
                  <a:pt x="165" y="309"/>
                  <a:pt x="162" y="311"/>
                  <a:pt x="159" y="311"/>
                </a:cubicBezTo>
                <a:cubicBezTo>
                  <a:pt x="156" y="311"/>
                  <a:pt x="153" y="309"/>
                  <a:pt x="153" y="305"/>
                </a:cubicBezTo>
                <a:cubicBezTo>
                  <a:pt x="153" y="302"/>
                  <a:pt x="156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262626"/>
              </a:solidFill>
            </a:endParaRPr>
          </a:p>
        </p:txBody>
      </p:sp>
      <p:sp>
        <p:nvSpPr>
          <p:cNvPr id="9" name="Freeform 14"/>
          <p:cNvSpPr>
            <a:spLocks noEditPoints="1"/>
          </p:cNvSpPr>
          <p:nvPr userDrawn="1"/>
        </p:nvSpPr>
        <p:spPr bwMode="auto">
          <a:xfrm>
            <a:off x="790575" y="1120775"/>
            <a:ext cx="7111604" cy="228600"/>
          </a:xfrm>
          <a:custGeom>
            <a:avLst/>
            <a:gdLst>
              <a:gd name="T0" fmla="*/ 23 w 5973"/>
              <a:gd name="T1" fmla="*/ 108 h 144"/>
              <a:gd name="T2" fmla="*/ 5905 w 5973"/>
              <a:gd name="T3" fmla="*/ 108 h 144"/>
              <a:gd name="T4" fmla="*/ 5882 w 5973"/>
              <a:gd name="T5" fmla="*/ 144 h 144"/>
              <a:gd name="T6" fmla="*/ 0 w 5973"/>
              <a:gd name="T7" fmla="*/ 144 h 144"/>
              <a:gd name="T8" fmla="*/ 23 w 5973"/>
              <a:gd name="T9" fmla="*/ 108 h 144"/>
              <a:gd name="T10" fmla="*/ 35 w 5973"/>
              <a:gd name="T11" fmla="*/ 90 h 144"/>
              <a:gd name="T12" fmla="*/ 5916 w 5973"/>
              <a:gd name="T13" fmla="*/ 90 h 144"/>
              <a:gd name="T14" fmla="*/ 5939 w 5973"/>
              <a:gd name="T15" fmla="*/ 54 h 144"/>
              <a:gd name="T16" fmla="*/ 57 w 5973"/>
              <a:gd name="T17" fmla="*/ 54 h 144"/>
              <a:gd name="T18" fmla="*/ 35 w 5973"/>
              <a:gd name="T19" fmla="*/ 90 h 144"/>
              <a:gd name="T20" fmla="*/ 92 w 5973"/>
              <a:gd name="T21" fmla="*/ 0 h 144"/>
              <a:gd name="T22" fmla="*/ 69 w 5973"/>
              <a:gd name="T23" fmla="*/ 36 h 144"/>
              <a:gd name="T24" fmla="*/ 5951 w 5973"/>
              <a:gd name="T25" fmla="*/ 36 h 144"/>
              <a:gd name="T26" fmla="*/ 5973 w 5973"/>
              <a:gd name="T27" fmla="*/ 0 h 144"/>
              <a:gd name="T28" fmla="*/ 92 w 5973"/>
              <a:gd name="T2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73" h="144">
                <a:moveTo>
                  <a:pt x="23" y="108"/>
                </a:moveTo>
                <a:lnTo>
                  <a:pt x="5905" y="108"/>
                </a:lnTo>
                <a:lnTo>
                  <a:pt x="5882" y="144"/>
                </a:lnTo>
                <a:lnTo>
                  <a:pt x="0" y="144"/>
                </a:lnTo>
                <a:lnTo>
                  <a:pt x="23" y="108"/>
                </a:lnTo>
                <a:close/>
                <a:moveTo>
                  <a:pt x="35" y="90"/>
                </a:moveTo>
                <a:lnTo>
                  <a:pt x="5916" y="90"/>
                </a:lnTo>
                <a:lnTo>
                  <a:pt x="5939" y="54"/>
                </a:lnTo>
                <a:lnTo>
                  <a:pt x="57" y="54"/>
                </a:lnTo>
                <a:lnTo>
                  <a:pt x="35" y="90"/>
                </a:lnTo>
                <a:close/>
                <a:moveTo>
                  <a:pt x="92" y="0"/>
                </a:moveTo>
                <a:lnTo>
                  <a:pt x="69" y="36"/>
                </a:lnTo>
                <a:lnTo>
                  <a:pt x="5951" y="36"/>
                </a:lnTo>
                <a:lnTo>
                  <a:pt x="5973" y="0"/>
                </a:lnTo>
                <a:lnTo>
                  <a:pt x="92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262626"/>
              </a:solidFill>
            </a:endParaRPr>
          </a:p>
        </p:txBody>
      </p:sp>
      <p:grpSp>
        <p:nvGrpSpPr>
          <p:cNvPr id="10" name="Группа 9"/>
          <p:cNvGrpSpPr/>
          <p:nvPr userDrawn="1"/>
        </p:nvGrpSpPr>
        <p:grpSpPr>
          <a:xfrm>
            <a:off x="8758237" y="6324601"/>
            <a:ext cx="385763" cy="233363"/>
            <a:chOff x="11674475" y="6324600"/>
            <a:chExt cx="514350" cy="233363"/>
          </a:xfrm>
        </p:grpSpPr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11674475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  <p:sp>
          <p:nvSpPr>
            <p:cNvPr id="12" name="Freeform 17"/>
            <p:cNvSpPr>
              <a:spLocks/>
            </p:cNvSpPr>
            <p:nvPr userDrawn="1"/>
          </p:nvSpPr>
          <p:spPr bwMode="auto">
            <a:xfrm>
              <a:off x="11674475" y="6324600"/>
              <a:ext cx="514350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  <p:sp>
          <p:nvSpPr>
            <p:cNvPr id="13" name="Freeform 18"/>
            <p:cNvSpPr>
              <a:spLocks/>
            </p:cNvSpPr>
            <p:nvPr userDrawn="1"/>
          </p:nvSpPr>
          <p:spPr bwMode="auto">
            <a:xfrm>
              <a:off x="11769725" y="6411913"/>
              <a:ext cx="419100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</p:grp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90589" y="6324600"/>
            <a:ext cx="338366" cy="233364"/>
          </a:xfrm>
        </p:spPr>
        <p:txBody>
          <a:bodyPr/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fld id="{137726B6-3386-492A-8DF3-B4BBCF0A00ED}" type="slidenum">
              <a:rPr lang="ru-RU" smtClean="0">
                <a:solidFill>
                  <a:srgbClr val="003594"/>
                </a:solidFill>
              </a:rPr>
              <a:pPr/>
              <a:t>‹#›</a:t>
            </a:fld>
            <a:endParaRPr lang="ru-RU" dirty="0">
              <a:solidFill>
                <a:srgbClr val="0035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0975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75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0" y="2057398"/>
            <a:ext cx="3212171" cy="421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0988" y="2057398"/>
            <a:ext cx="3591000" cy="4212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Freeform 13"/>
          <p:cNvSpPr>
            <a:spLocks noEditPoints="1"/>
          </p:cNvSpPr>
          <p:nvPr userDrawn="1"/>
        </p:nvSpPr>
        <p:spPr bwMode="auto">
          <a:xfrm>
            <a:off x="7898606" y="873126"/>
            <a:ext cx="857250" cy="779463"/>
          </a:xfrm>
          <a:custGeom>
            <a:avLst/>
            <a:gdLst>
              <a:gd name="T0" fmla="*/ 366 w 480"/>
              <a:gd name="T1" fmla="*/ 327 h 327"/>
              <a:gd name="T2" fmla="*/ 166 w 480"/>
              <a:gd name="T3" fmla="*/ 0 h 327"/>
              <a:gd name="T4" fmla="*/ 331 w 480"/>
              <a:gd name="T5" fmla="*/ 270 h 327"/>
              <a:gd name="T6" fmla="*/ 258 w 480"/>
              <a:gd name="T7" fmla="*/ 156 h 327"/>
              <a:gd name="T8" fmla="*/ 250 w 480"/>
              <a:gd name="T9" fmla="*/ 129 h 327"/>
              <a:gd name="T10" fmla="*/ 249 w 480"/>
              <a:gd name="T11" fmla="*/ 127 h 327"/>
              <a:gd name="T12" fmla="*/ 247 w 480"/>
              <a:gd name="T13" fmla="*/ 125 h 327"/>
              <a:gd name="T14" fmla="*/ 246 w 480"/>
              <a:gd name="T15" fmla="*/ 124 h 327"/>
              <a:gd name="T16" fmla="*/ 245 w 480"/>
              <a:gd name="T17" fmla="*/ 123 h 327"/>
              <a:gd name="T18" fmla="*/ 244 w 480"/>
              <a:gd name="T19" fmla="*/ 121 h 327"/>
              <a:gd name="T20" fmla="*/ 243 w 480"/>
              <a:gd name="T21" fmla="*/ 120 h 327"/>
              <a:gd name="T22" fmla="*/ 242 w 480"/>
              <a:gd name="T23" fmla="*/ 119 h 327"/>
              <a:gd name="T24" fmla="*/ 241 w 480"/>
              <a:gd name="T25" fmla="*/ 118 h 327"/>
              <a:gd name="T26" fmla="*/ 239 w 480"/>
              <a:gd name="T27" fmla="*/ 117 h 327"/>
              <a:gd name="T28" fmla="*/ 239 w 480"/>
              <a:gd name="T29" fmla="*/ 117 h 327"/>
              <a:gd name="T30" fmla="*/ 237 w 480"/>
              <a:gd name="T31" fmla="*/ 116 h 327"/>
              <a:gd name="T32" fmla="*/ 237 w 480"/>
              <a:gd name="T33" fmla="*/ 115 h 327"/>
              <a:gd name="T34" fmla="*/ 166 w 480"/>
              <a:gd name="T35" fmla="*/ 0 h 327"/>
              <a:gd name="T36" fmla="*/ 76 w 480"/>
              <a:gd name="T37" fmla="*/ 179 h 327"/>
              <a:gd name="T38" fmla="*/ 200 w 480"/>
              <a:gd name="T39" fmla="*/ 205 h 327"/>
              <a:gd name="T40" fmla="*/ 200 w 480"/>
              <a:gd name="T41" fmla="*/ 107 h 327"/>
              <a:gd name="T42" fmla="*/ 121 w 480"/>
              <a:gd name="T43" fmla="*/ 107 h 327"/>
              <a:gd name="T44" fmla="*/ 98 w 480"/>
              <a:gd name="T45" fmla="*/ 144 h 327"/>
              <a:gd name="T46" fmla="*/ 160 w 480"/>
              <a:gd name="T47" fmla="*/ 168 h 327"/>
              <a:gd name="T48" fmla="*/ 110 w 480"/>
              <a:gd name="T49" fmla="*/ 308 h 327"/>
              <a:gd name="T50" fmla="*/ 104 w 480"/>
              <a:gd name="T51" fmla="*/ 314 h 327"/>
              <a:gd name="T52" fmla="*/ 143 w 480"/>
              <a:gd name="T53" fmla="*/ 304 h 327"/>
              <a:gd name="T54" fmla="*/ 104 w 480"/>
              <a:gd name="T55" fmla="*/ 282 h 327"/>
              <a:gd name="T56" fmla="*/ 125 w 480"/>
              <a:gd name="T57" fmla="*/ 299 h 327"/>
              <a:gd name="T58" fmla="*/ 86 w 480"/>
              <a:gd name="T59" fmla="*/ 315 h 327"/>
              <a:gd name="T60" fmla="*/ 94 w 480"/>
              <a:gd name="T61" fmla="*/ 294 h 327"/>
              <a:gd name="T62" fmla="*/ 82 w 480"/>
              <a:gd name="T63" fmla="*/ 281 h 327"/>
              <a:gd name="T64" fmla="*/ 94 w 480"/>
              <a:gd name="T65" fmla="*/ 326 h 327"/>
              <a:gd name="T66" fmla="*/ 27 w 480"/>
              <a:gd name="T67" fmla="*/ 292 h 327"/>
              <a:gd name="T68" fmla="*/ 27 w 480"/>
              <a:gd name="T69" fmla="*/ 292 h 327"/>
              <a:gd name="T70" fmla="*/ 0 w 480"/>
              <a:gd name="T71" fmla="*/ 327 h 327"/>
              <a:gd name="T72" fmla="*/ 34 w 480"/>
              <a:gd name="T73" fmla="*/ 317 h 327"/>
              <a:gd name="T74" fmla="*/ 39 w 480"/>
              <a:gd name="T75" fmla="*/ 282 h 327"/>
              <a:gd name="T76" fmla="*/ 279 w 480"/>
              <a:gd name="T77" fmla="*/ 327 h 327"/>
              <a:gd name="T78" fmla="*/ 296 w 480"/>
              <a:gd name="T79" fmla="*/ 316 h 327"/>
              <a:gd name="T80" fmla="*/ 317 w 480"/>
              <a:gd name="T81" fmla="*/ 299 h 327"/>
              <a:gd name="T82" fmla="*/ 318 w 480"/>
              <a:gd name="T83" fmla="*/ 292 h 327"/>
              <a:gd name="T84" fmla="*/ 268 w 480"/>
              <a:gd name="T85" fmla="*/ 283 h 327"/>
              <a:gd name="T86" fmla="*/ 246 w 480"/>
              <a:gd name="T87" fmla="*/ 310 h 327"/>
              <a:gd name="T88" fmla="*/ 231 w 480"/>
              <a:gd name="T89" fmla="*/ 314 h 327"/>
              <a:gd name="T90" fmla="*/ 271 w 480"/>
              <a:gd name="T91" fmla="*/ 312 h 327"/>
              <a:gd name="T92" fmla="*/ 255 w 480"/>
              <a:gd name="T93" fmla="*/ 292 h 327"/>
              <a:gd name="T94" fmla="*/ 268 w 480"/>
              <a:gd name="T95" fmla="*/ 283 h 327"/>
              <a:gd name="T96" fmla="*/ 193 w 480"/>
              <a:gd name="T97" fmla="*/ 306 h 327"/>
              <a:gd name="T98" fmla="*/ 187 w 480"/>
              <a:gd name="T99" fmla="*/ 282 h 327"/>
              <a:gd name="T100" fmla="*/ 191 w 480"/>
              <a:gd name="T101" fmla="*/ 317 h 327"/>
              <a:gd name="T102" fmla="*/ 226 w 480"/>
              <a:gd name="T103" fmla="*/ 327 h 327"/>
              <a:gd name="T104" fmla="*/ 159 w 480"/>
              <a:gd name="T105" fmla="*/ 299 h 327"/>
              <a:gd name="T106" fmla="*/ 153 w 480"/>
              <a:gd name="T107" fmla="*/ 305 h 327"/>
              <a:gd name="T108" fmla="*/ 159 w 480"/>
              <a:gd name="T109" fmla="*/ 299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80" h="327">
                <a:moveTo>
                  <a:pt x="452" y="282"/>
                </a:moveTo>
                <a:cubicBezTo>
                  <a:pt x="480" y="327"/>
                  <a:pt x="480" y="327"/>
                  <a:pt x="480" y="327"/>
                </a:cubicBezTo>
                <a:cubicBezTo>
                  <a:pt x="366" y="327"/>
                  <a:pt x="366" y="327"/>
                  <a:pt x="366" y="327"/>
                </a:cubicBezTo>
                <a:cubicBezTo>
                  <a:pt x="339" y="282"/>
                  <a:pt x="339" y="282"/>
                  <a:pt x="339" y="282"/>
                </a:cubicBezTo>
                <a:cubicBezTo>
                  <a:pt x="452" y="282"/>
                  <a:pt x="452" y="282"/>
                  <a:pt x="452" y="282"/>
                </a:cubicBezTo>
                <a:close/>
                <a:moveTo>
                  <a:pt x="166" y="0"/>
                </a:moveTo>
                <a:cubicBezTo>
                  <a:pt x="279" y="0"/>
                  <a:pt x="279" y="0"/>
                  <a:pt x="279" y="0"/>
                </a:cubicBezTo>
                <a:cubicBezTo>
                  <a:pt x="445" y="270"/>
                  <a:pt x="445" y="270"/>
                  <a:pt x="445" y="270"/>
                </a:cubicBezTo>
                <a:cubicBezTo>
                  <a:pt x="331" y="270"/>
                  <a:pt x="331" y="270"/>
                  <a:pt x="331" y="270"/>
                </a:cubicBezTo>
                <a:cubicBezTo>
                  <a:pt x="291" y="205"/>
                  <a:pt x="291" y="205"/>
                  <a:pt x="291" y="205"/>
                </a:cubicBezTo>
                <a:cubicBezTo>
                  <a:pt x="217" y="205"/>
                  <a:pt x="217" y="205"/>
                  <a:pt x="217" y="205"/>
                </a:cubicBezTo>
                <a:cubicBezTo>
                  <a:pt x="240" y="201"/>
                  <a:pt x="258" y="180"/>
                  <a:pt x="258" y="156"/>
                </a:cubicBezTo>
                <a:cubicBezTo>
                  <a:pt x="258" y="154"/>
                  <a:pt x="258" y="152"/>
                  <a:pt x="258" y="150"/>
                </a:cubicBezTo>
                <a:cubicBezTo>
                  <a:pt x="258" y="150"/>
                  <a:pt x="258" y="150"/>
                  <a:pt x="258" y="150"/>
                </a:cubicBezTo>
                <a:cubicBezTo>
                  <a:pt x="257" y="142"/>
                  <a:pt x="254" y="135"/>
                  <a:pt x="250" y="129"/>
                </a:cubicBezTo>
                <a:cubicBezTo>
                  <a:pt x="250" y="129"/>
                  <a:pt x="250" y="129"/>
                  <a:pt x="250" y="129"/>
                </a:cubicBezTo>
                <a:cubicBezTo>
                  <a:pt x="250" y="129"/>
                  <a:pt x="250" y="128"/>
                  <a:pt x="249" y="128"/>
                </a:cubicBezTo>
                <a:cubicBezTo>
                  <a:pt x="249" y="127"/>
                  <a:pt x="249" y="127"/>
                  <a:pt x="249" y="127"/>
                </a:cubicBezTo>
                <a:cubicBezTo>
                  <a:pt x="249" y="127"/>
                  <a:pt x="249" y="127"/>
                  <a:pt x="248" y="127"/>
                </a:cubicBezTo>
                <a:cubicBezTo>
                  <a:pt x="248" y="126"/>
                  <a:pt x="248" y="126"/>
                  <a:pt x="248" y="126"/>
                </a:cubicBezTo>
                <a:cubicBezTo>
                  <a:pt x="248" y="126"/>
                  <a:pt x="248" y="125"/>
                  <a:pt x="247" y="125"/>
                </a:cubicBezTo>
                <a:cubicBezTo>
                  <a:pt x="247" y="125"/>
                  <a:pt x="247" y="125"/>
                  <a:pt x="247" y="125"/>
                </a:cubicBezTo>
                <a:cubicBezTo>
                  <a:pt x="247" y="124"/>
                  <a:pt x="247" y="124"/>
                  <a:pt x="246" y="124"/>
                </a:cubicBezTo>
                <a:cubicBezTo>
                  <a:pt x="246" y="124"/>
                  <a:pt x="246" y="124"/>
                  <a:pt x="246" y="124"/>
                </a:cubicBezTo>
                <a:cubicBezTo>
                  <a:pt x="246" y="124"/>
                  <a:pt x="246" y="124"/>
                  <a:pt x="246" y="123"/>
                </a:cubicBezTo>
                <a:cubicBezTo>
                  <a:pt x="246" y="123"/>
                  <a:pt x="246" y="123"/>
                  <a:pt x="245" y="123"/>
                </a:cubicBezTo>
                <a:cubicBezTo>
                  <a:pt x="245" y="123"/>
                  <a:pt x="245" y="123"/>
                  <a:pt x="245" y="123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4" y="122"/>
                  <a:pt x="244" y="122"/>
                  <a:pt x="244" y="121"/>
                </a:cubicBezTo>
                <a:cubicBezTo>
                  <a:pt x="244" y="121"/>
                  <a:pt x="244" y="121"/>
                  <a:pt x="244" y="121"/>
                </a:cubicBezTo>
                <a:cubicBezTo>
                  <a:pt x="244" y="121"/>
                  <a:pt x="243" y="121"/>
                  <a:pt x="243" y="121"/>
                </a:cubicBezTo>
                <a:cubicBezTo>
                  <a:pt x="243" y="121"/>
                  <a:pt x="243" y="120"/>
                  <a:pt x="243" y="120"/>
                </a:cubicBezTo>
                <a:cubicBezTo>
                  <a:pt x="243" y="120"/>
                  <a:pt x="243" y="120"/>
                  <a:pt x="243" y="120"/>
                </a:cubicBezTo>
                <a:cubicBezTo>
                  <a:pt x="242" y="120"/>
                  <a:pt x="242" y="120"/>
                  <a:pt x="242" y="120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1" y="119"/>
                  <a:pt x="241" y="119"/>
                  <a:pt x="241" y="118"/>
                </a:cubicBezTo>
                <a:cubicBezTo>
                  <a:pt x="241" y="118"/>
                  <a:pt x="241" y="118"/>
                  <a:pt x="241" y="118"/>
                </a:cubicBezTo>
                <a:cubicBezTo>
                  <a:pt x="241" y="118"/>
                  <a:pt x="240" y="118"/>
                  <a:pt x="240" y="118"/>
                </a:cubicBezTo>
                <a:cubicBezTo>
                  <a:pt x="240" y="118"/>
                  <a:pt x="240" y="118"/>
                  <a:pt x="240" y="117"/>
                </a:cubicBezTo>
                <a:cubicBezTo>
                  <a:pt x="240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6"/>
                  <a:pt x="238" y="116"/>
                </a:cubicBezTo>
                <a:cubicBezTo>
                  <a:pt x="238" y="116"/>
                  <a:pt x="238" y="116"/>
                  <a:pt x="238" y="116"/>
                </a:cubicBezTo>
                <a:cubicBezTo>
                  <a:pt x="238" y="116"/>
                  <a:pt x="238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1" y="111"/>
                  <a:pt x="224" y="108"/>
                  <a:pt x="217" y="107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166" y="0"/>
                  <a:pt x="166" y="0"/>
                  <a:pt x="166" y="0"/>
                </a:cubicBezTo>
                <a:close/>
                <a:moveTo>
                  <a:pt x="200" y="205"/>
                </a:moveTo>
                <a:cubicBezTo>
                  <a:pt x="61" y="205"/>
                  <a:pt x="61" y="205"/>
                  <a:pt x="61" y="205"/>
                </a:cubicBezTo>
                <a:cubicBezTo>
                  <a:pt x="76" y="179"/>
                  <a:pt x="76" y="179"/>
                  <a:pt x="76" y="179"/>
                </a:cubicBezTo>
                <a:cubicBezTo>
                  <a:pt x="76" y="180"/>
                  <a:pt x="76" y="180"/>
                  <a:pt x="76" y="180"/>
                </a:cubicBezTo>
                <a:cubicBezTo>
                  <a:pt x="165" y="180"/>
                  <a:pt x="165" y="180"/>
                  <a:pt x="165" y="180"/>
                </a:cubicBezTo>
                <a:cubicBezTo>
                  <a:pt x="172" y="193"/>
                  <a:pt x="185" y="202"/>
                  <a:pt x="200" y="205"/>
                </a:cubicBezTo>
                <a:cubicBezTo>
                  <a:pt x="200" y="205"/>
                  <a:pt x="200" y="205"/>
                  <a:pt x="200" y="205"/>
                </a:cubicBezTo>
                <a:close/>
                <a:moveTo>
                  <a:pt x="121" y="107"/>
                </a:moveTo>
                <a:cubicBezTo>
                  <a:pt x="200" y="107"/>
                  <a:pt x="200" y="107"/>
                  <a:pt x="200" y="107"/>
                </a:cubicBezTo>
                <a:cubicBezTo>
                  <a:pt x="185" y="109"/>
                  <a:pt x="172" y="119"/>
                  <a:pt x="165" y="132"/>
                </a:cubicBezTo>
                <a:cubicBezTo>
                  <a:pt x="105" y="132"/>
                  <a:pt x="105" y="132"/>
                  <a:pt x="105" y="132"/>
                </a:cubicBezTo>
                <a:cubicBezTo>
                  <a:pt x="121" y="107"/>
                  <a:pt x="121" y="107"/>
                  <a:pt x="121" y="107"/>
                </a:cubicBezTo>
                <a:close/>
                <a:moveTo>
                  <a:pt x="160" y="168"/>
                </a:moveTo>
                <a:cubicBezTo>
                  <a:pt x="84" y="168"/>
                  <a:pt x="84" y="168"/>
                  <a:pt x="84" y="168"/>
                </a:cubicBezTo>
                <a:cubicBezTo>
                  <a:pt x="98" y="144"/>
                  <a:pt x="98" y="144"/>
                  <a:pt x="98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59" y="148"/>
                  <a:pt x="159" y="152"/>
                  <a:pt x="159" y="156"/>
                </a:cubicBezTo>
                <a:cubicBezTo>
                  <a:pt x="159" y="160"/>
                  <a:pt x="159" y="164"/>
                  <a:pt x="160" y="168"/>
                </a:cubicBezTo>
                <a:cubicBezTo>
                  <a:pt x="160" y="168"/>
                  <a:pt x="160" y="168"/>
                  <a:pt x="160" y="168"/>
                </a:cubicBezTo>
                <a:close/>
                <a:moveTo>
                  <a:pt x="110" y="299"/>
                </a:moveTo>
                <a:cubicBezTo>
                  <a:pt x="110" y="308"/>
                  <a:pt x="110" y="308"/>
                  <a:pt x="110" y="308"/>
                </a:cubicBezTo>
                <a:cubicBezTo>
                  <a:pt x="125" y="308"/>
                  <a:pt x="125" y="308"/>
                  <a:pt x="125" y="308"/>
                </a:cubicBezTo>
                <a:cubicBezTo>
                  <a:pt x="125" y="310"/>
                  <a:pt x="123" y="316"/>
                  <a:pt x="114" y="316"/>
                </a:cubicBezTo>
                <a:cubicBezTo>
                  <a:pt x="113" y="316"/>
                  <a:pt x="109" y="316"/>
                  <a:pt x="104" y="314"/>
                </a:cubicBezTo>
                <a:cubicBezTo>
                  <a:pt x="104" y="326"/>
                  <a:pt x="104" y="326"/>
                  <a:pt x="104" y="326"/>
                </a:cubicBezTo>
                <a:cubicBezTo>
                  <a:pt x="107" y="326"/>
                  <a:pt x="112" y="327"/>
                  <a:pt x="117" y="327"/>
                </a:cubicBezTo>
                <a:cubicBezTo>
                  <a:pt x="136" y="327"/>
                  <a:pt x="143" y="315"/>
                  <a:pt x="143" y="304"/>
                </a:cubicBezTo>
                <a:cubicBezTo>
                  <a:pt x="143" y="295"/>
                  <a:pt x="139" y="281"/>
                  <a:pt x="116" y="281"/>
                </a:cubicBezTo>
                <a:cubicBezTo>
                  <a:pt x="114" y="281"/>
                  <a:pt x="110" y="281"/>
                  <a:pt x="105" y="282"/>
                </a:cubicBezTo>
                <a:cubicBezTo>
                  <a:pt x="104" y="282"/>
                  <a:pt x="104" y="282"/>
                  <a:pt x="104" y="282"/>
                </a:cubicBezTo>
                <a:cubicBezTo>
                  <a:pt x="104" y="294"/>
                  <a:pt x="104" y="294"/>
                  <a:pt x="104" y="294"/>
                </a:cubicBezTo>
                <a:cubicBezTo>
                  <a:pt x="108" y="292"/>
                  <a:pt x="112" y="292"/>
                  <a:pt x="114" y="292"/>
                </a:cubicBezTo>
                <a:cubicBezTo>
                  <a:pt x="122" y="292"/>
                  <a:pt x="125" y="297"/>
                  <a:pt x="125" y="299"/>
                </a:cubicBezTo>
                <a:cubicBezTo>
                  <a:pt x="110" y="299"/>
                  <a:pt x="110" y="299"/>
                  <a:pt x="110" y="299"/>
                </a:cubicBezTo>
                <a:close/>
                <a:moveTo>
                  <a:pt x="94" y="314"/>
                </a:moveTo>
                <a:cubicBezTo>
                  <a:pt x="90" y="315"/>
                  <a:pt x="87" y="315"/>
                  <a:pt x="86" y="315"/>
                </a:cubicBezTo>
                <a:cubicBezTo>
                  <a:pt x="75" y="315"/>
                  <a:pt x="73" y="308"/>
                  <a:pt x="73" y="304"/>
                </a:cubicBezTo>
                <a:cubicBezTo>
                  <a:pt x="73" y="297"/>
                  <a:pt x="78" y="293"/>
                  <a:pt x="85" y="293"/>
                </a:cubicBezTo>
                <a:cubicBezTo>
                  <a:pt x="89" y="293"/>
                  <a:pt x="92" y="293"/>
                  <a:pt x="94" y="294"/>
                </a:cubicBezTo>
                <a:cubicBezTo>
                  <a:pt x="94" y="282"/>
                  <a:pt x="94" y="282"/>
                  <a:pt x="94" y="282"/>
                </a:cubicBezTo>
                <a:cubicBezTo>
                  <a:pt x="93" y="282"/>
                  <a:pt x="93" y="282"/>
                  <a:pt x="93" y="282"/>
                </a:cubicBezTo>
                <a:cubicBezTo>
                  <a:pt x="91" y="282"/>
                  <a:pt x="87" y="281"/>
                  <a:pt x="82" y="281"/>
                </a:cubicBezTo>
                <a:cubicBezTo>
                  <a:pt x="62" y="281"/>
                  <a:pt x="55" y="293"/>
                  <a:pt x="55" y="304"/>
                </a:cubicBezTo>
                <a:cubicBezTo>
                  <a:pt x="55" y="318"/>
                  <a:pt x="64" y="327"/>
                  <a:pt x="82" y="327"/>
                </a:cubicBezTo>
                <a:cubicBezTo>
                  <a:pt x="85" y="327"/>
                  <a:pt x="89" y="327"/>
                  <a:pt x="94" y="326"/>
                </a:cubicBezTo>
                <a:cubicBezTo>
                  <a:pt x="94" y="314"/>
                  <a:pt x="94" y="314"/>
                  <a:pt x="94" y="314"/>
                </a:cubicBezTo>
                <a:cubicBezTo>
                  <a:pt x="94" y="314"/>
                  <a:pt x="94" y="314"/>
                  <a:pt x="94" y="314"/>
                </a:cubicBezTo>
                <a:close/>
                <a:moveTo>
                  <a:pt x="27" y="292"/>
                </a:moveTo>
                <a:cubicBezTo>
                  <a:pt x="32" y="306"/>
                  <a:pt x="32" y="306"/>
                  <a:pt x="32" y="306"/>
                </a:cubicBezTo>
                <a:cubicBezTo>
                  <a:pt x="22" y="306"/>
                  <a:pt x="22" y="306"/>
                  <a:pt x="22" y="306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27" y="292"/>
                  <a:pt x="27" y="292"/>
                  <a:pt x="27" y="292"/>
                </a:cubicBezTo>
                <a:close/>
                <a:moveTo>
                  <a:pt x="16" y="282"/>
                </a:moveTo>
                <a:cubicBezTo>
                  <a:pt x="0" y="327"/>
                  <a:pt x="0" y="327"/>
                  <a:pt x="0" y="327"/>
                </a:cubicBezTo>
                <a:cubicBezTo>
                  <a:pt x="17" y="327"/>
                  <a:pt x="17" y="327"/>
                  <a:pt x="17" y="327"/>
                </a:cubicBezTo>
                <a:cubicBezTo>
                  <a:pt x="20" y="317"/>
                  <a:pt x="20" y="317"/>
                  <a:pt x="20" y="317"/>
                </a:cubicBezTo>
                <a:cubicBezTo>
                  <a:pt x="34" y="317"/>
                  <a:pt x="34" y="317"/>
                  <a:pt x="34" y="317"/>
                </a:cubicBezTo>
                <a:cubicBezTo>
                  <a:pt x="37" y="327"/>
                  <a:pt x="37" y="327"/>
                  <a:pt x="37" y="327"/>
                </a:cubicBezTo>
                <a:cubicBezTo>
                  <a:pt x="55" y="327"/>
                  <a:pt x="55" y="327"/>
                  <a:pt x="55" y="327"/>
                </a:cubicBezTo>
                <a:cubicBezTo>
                  <a:pt x="39" y="282"/>
                  <a:pt x="39" y="282"/>
                  <a:pt x="39" y="282"/>
                </a:cubicBezTo>
                <a:cubicBezTo>
                  <a:pt x="16" y="282"/>
                  <a:pt x="16" y="282"/>
                  <a:pt x="16" y="282"/>
                </a:cubicBezTo>
                <a:close/>
                <a:moveTo>
                  <a:pt x="279" y="282"/>
                </a:moveTo>
                <a:cubicBezTo>
                  <a:pt x="279" y="327"/>
                  <a:pt x="279" y="327"/>
                  <a:pt x="279" y="327"/>
                </a:cubicBezTo>
                <a:cubicBezTo>
                  <a:pt x="318" y="327"/>
                  <a:pt x="318" y="327"/>
                  <a:pt x="318" y="327"/>
                </a:cubicBezTo>
                <a:cubicBezTo>
                  <a:pt x="318" y="316"/>
                  <a:pt x="318" y="316"/>
                  <a:pt x="318" y="316"/>
                </a:cubicBezTo>
                <a:cubicBezTo>
                  <a:pt x="296" y="316"/>
                  <a:pt x="296" y="316"/>
                  <a:pt x="296" y="316"/>
                </a:cubicBezTo>
                <a:cubicBezTo>
                  <a:pt x="296" y="309"/>
                  <a:pt x="296" y="309"/>
                  <a:pt x="296" y="309"/>
                </a:cubicBezTo>
                <a:cubicBezTo>
                  <a:pt x="317" y="309"/>
                  <a:pt x="317" y="309"/>
                  <a:pt x="317" y="309"/>
                </a:cubicBezTo>
                <a:cubicBezTo>
                  <a:pt x="317" y="299"/>
                  <a:pt x="317" y="299"/>
                  <a:pt x="317" y="299"/>
                </a:cubicBezTo>
                <a:cubicBezTo>
                  <a:pt x="296" y="299"/>
                  <a:pt x="296" y="299"/>
                  <a:pt x="296" y="299"/>
                </a:cubicBezTo>
                <a:cubicBezTo>
                  <a:pt x="296" y="292"/>
                  <a:pt x="296" y="292"/>
                  <a:pt x="296" y="292"/>
                </a:cubicBezTo>
                <a:cubicBezTo>
                  <a:pt x="318" y="292"/>
                  <a:pt x="318" y="292"/>
                  <a:pt x="318" y="292"/>
                </a:cubicBezTo>
                <a:cubicBezTo>
                  <a:pt x="318" y="282"/>
                  <a:pt x="318" y="282"/>
                  <a:pt x="318" y="282"/>
                </a:cubicBezTo>
                <a:cubicBezTo>
                  <a:pt x="279" y="282"/>
                  <a:pt x="279" y="282"/>
                  <a:pt x="279" y="282"/>
                </a:cubicBezTo>
                <a:close/>
                <a:moveTo>
                  <a:pt x="268" y="283"/>
                </a:moveTo>
                <a:cubicBezTo>
                  <a:pt x="263" y="281"/>
                  <a:pt x="258" y="281"/>
                  <a:pt x="253" y="281"/>
                </a:cubicBezTo>
                <a:cubicBezTo>
                  <a:pt x="234" y="281"/>
                  <a:pt x="230" y="289"/>
                  <a:pt x="230" y="296"/>
                </a:cubicBezTo>
                <a:cubicBezTo>
                  <a:pt x="230" y="307"/>
                  <a:pt x="240" y="308"/>
                  <a:pt x="246" y="310"/>
                </a:cubicBezTo>
                <a:cubicBezTo>
                  <a:pt x="250" y="310"/>
                  <a:pt x="254" y="311"/>
                  <a:pt x="254" y="313"/>
                </a:cubicBezTo>
                <a:cubicBezTo>
                  <a:pt x="254" y="316"/>
                  <a:pt x="249" y="317"/>
                  <a:pt x="246" y="317"/>
                </a:cubicBezTo>
                <a:cubicBezTo>
                  <a:pt x="242" y="317"/>
                  <a:pt x="237" y="316"/>
                  <a:pt x="231" y="314"/>
                </a:cubicBezTo>
                <a:cubicBezTo>
                  <a:pt x="231" y="325"/>
                  <a:pt x="231" y="325"/>
                  <a:pt x="231" y="325"/>
                </a:cubicBezTo>
                <a:cubicBezTo>
                  <a:pt x="238" y="327"/>
                  <a:pt x="245" y="327"/>
                  <a:pt x="249" y="327"/>
                </a:cubicBezTo>
                <a:cubicBezTo>
                  <a:pt x="269" y="327"/>
                  <a:pt x="271" y="317"/>
                  <a:pt x="271" y="312"/>
                </a:cubicBezTo>
                <a:cubicBezTo>
                  <a:pt x="271" y="301"/>
                  <a:pt x="261" y="299"/>
                  <a:pt x="253" y="298"/>
                </a:cubicBezTo>
                <a:cubicBezTo>
                  <a:pt x="250" y="297"/>
                  <a:pt x="247" y="297"/>
                  <a:pt x="247" y="295"/>
                </a:cubicBezTo>
                <a:cubicBezTo>
                  <a:pt x="247" y="292"/>
                  <a:pt x="251" y="292"/>
                  <a:pt x="255" y="292"/>
                </a:cubicBezTo>
                <a:cubicBezTo>
                  <a:pt x="261" y="292"/>
                  <a:pt x="265" y="293"/>
                  <a:pt x="268" y="294"/>
                </a:cubicBezTo>
                <a:cubicBezTo>
                  <a:pt x="268" y="283"/>
                  <a:pt x="268" y="283"/>
                  <a:pt x="268" y="283"/>
                </a:cubicBezTo>
                <a:cubicBezTo>
                  <a:pt x="268" y="283"/>
                  <a:pt x="268" y="283"/>
                  <a:pt x="268" y="283"/>
                </a:cubicBezTo>
                <a:close/>
                <a:moveTo>
                  <a:pt x="198" y="292"/>
                </a:moveTo>
                <a:cubicBezTo>
                  <a:pt x="203" y="306"/>
                  <a:pt x="203" y="306"/>
                  <a:pt x="203" y="306"/>
                </a:cubicBezTo>
                <a:cubicBezTo>
                  <a:pt x="193" y="306"/>
                  <a:pt x="193" y="306"/>
                  <a:pt x="193" y="306"/>
                </a:cubicBezTo>
                <a:cubicBezTo>
                  <a:pt x="198" y="292"/>
                  <a:pt x="198" y="292"/>
                  <a:pt x="198" y="292"/>
                </a:cubicBezTo>
                <a:cubicBezTo>
                  <a:pt x="198" y="292"/>
                  <a:pt x="198" y="292"/>
                  <a:pt x="198" y="292"/>
                </a:cubicBezTo>
                <a:close/>
                <a:moveTo>
                  <a:pt x="187" y="282"/>
                </a:moveTo>
                <a:cubicBezTo>
                  <a:pt x="171" y="327"/>
                  <a:pt x="171" y="327"/>
                  <a:pt x="171" y="327"/>
                </a:cubicBezTo>
                <a:cubicBezTo>
                  <a:pt x="188" y="327"/>
                  <a:pt x="188" y="327"/>
                  <a:pt x="188" y="327"/>
                </a:cubicBezTo>
                <a:cubicBezTo>
                  <a:pt x="191" y="317"/>
                  <a:pt x="191" y="317"/>
                  <a:pt x="191" y="317"/>
                </a:cubicBezTo>
                <a:cubicBezTo>
                  <a:pt x="205" y="317"/>
                  <a:pt x="205" y="317"/>
                  <a:pt x="205" y="317"/>
                </a:cubicBezTo>
                <a:cubicBezTo>
                  <a:pt x="208" y="327"/>
                  <a:pt x="208" y="327"/>
                  <a:pt x="208" y="327"/>
                </a:cubicBezTo>
                <a:cubicBezTo>
                  <a:pt x="226" y="327"/>
                  <a:pt x="226" y="327"/>
                  <a:pt x="226" y="327"/>
                </a:cubicBezTo>
                <a:cubicBezTo>
                  <a:pt x="210" y="282"/>
                  <a:pt x="210" y="282"/>
                  <a:pt x="210" y="282"/>
                </a:cubicBezTo>
                <a:cubicBezTo>
                  <a:pt x="187" y="282"/>
                  <a:pt x="187" y="282"/>
                  <a:pt x="187" y="282"/>
                </a:cubicBezTo>
                <a:close/>
                <a:moveTo>
                  <a:pt x="159" y="299"/>
                </a:moveTo>
                <a:cubicBezTo>
                  <a:pt x="162" y="299"/>
                  <a:pt x="165" y="302"/>
                  <a:pt x="165" y="305"/>
                </a:cubicBezTo>
                <a:cubicBezTo>
                  <a:pt x="165" y="309"/>
                  <a:pt x="162" y="311"/>
                  <a:pt x="159" y="311"/>
                </a:cubicBezTo>
                <a:cubicBezTo>
                  <a:pt x="156" y="311"/>
                  <a:pt x="153" y="309"/>
                  <a:pt x="153" y="305"/>
                </a:cubicBezTo>
                <a:cubicBezTo>
                  <a:pt x="153" y="302"/>
                  <a:pt x="156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262626"/>
              </a:solidFill>
            </a:endParaRPr>
          </a:p>
        </p:txBody>
      </p:sp>
      <p:sp>
        <p:nvSpPr>
          <p:cNvPr id="10" name="Freeform 14"/>
          <p:cNvSpPr>
            <a:spLocks noEditPoints="1"/>
          </p:cNvSpPr>
          <p:nvPr userDrawn="1"/>
        </p:nvSpPr>
        <p:spPr bwMode="auto">
          <a:xfrm>
            <a:off x="790575" y="1120775"/>
            <a:ext cx="7111604" cy="228600"/>
          </a:xfrm>
          <a:custGeom>
            <a:avLst/>
            <a:gdLst>
              <a:gd name="T0" fmla="*/ 23 w 5973"/>
              <a:gd name="T1" fmla="*/ 108 h 144"/>
              <a:gd name="T2" fmla="*/ 5905 w 5973"/>
              <a:gd name="T3" fmla="*/ 108 h 144"/>
              <a:gd name="T4" fmla="*/ 5882 w 5973"/>
              <a:gd name="T5" fmla="*/ 144 h 144"/>
              <a:gd name="T6" fmla="*/ 0 w 5973"/>
              <a:gd name="T7" fmla="*/ 144 h 144"/>
              <a:gd name="T8" fmla="*/ 23 w 5973"/>
              <a:gd name="T9" fmla="*/ 108 h 144"/>
              <a:gd name="T10" fmla="*/ 35 w 5973"/>
              <a:gd name="T11" fmla="*/ 90 h 144"/>
              <a:gd name="T12" fmla="*/ 5916 w 5973"/>
              <a:gd name="T13" fmla="*/ 90 h 144"/>
              <a:gd name="T14" fmla="*/ 5939 w 5973"/>
              <a:gd name="T15" fmla="*/ 54 h 144"/>
              <a:gd name="T16" fmla="*/ 57 w 5973"/>
              <a:gd name="T17" fmla="*/ 54 h 144"/>
              <a:gd name="T18" fmla="*/ 35 w 5973"/>
              <a:gd name="T19" fmla="*/ 90 h 144"/>
              <a:gd name="T20" fmla="*/ 92 w 5973"/>
              <a:gd name="T21" fmla="*/ 0 h 144"/>
              <a:gd name="T22" fmla="*/ 69 w 5973"/>
              <a:gd name="T23" fmla="*/ 36 h 144"/>
              <a:gd name="T24" fmla="*/ 5951 w 5973"/>
              <a:gd name="T25" fmla="*/ 36 h 144"/>
              <a:gd name="T26" fmla="*/ 5973 w 5973"/>
              <a:gd name="T27" fmla="*/ 0 h 144"/>
              <a:gd name="T28" fmla="*/ 92 w 5973"/>
              <a:gd name="T2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73" h="144">
                <a:moveTo>
                  <a:pt x="23" y="108"/>
                </a:moveTo>
                <a:lnTo>
                  <a:pt x="5905" y="108"/>
                </a:lnTo>
                <a:lnTo>
                  <a:pt x="5882" y="144"/>
                </a:lnTo>
                <a:lnTo>
                  <a:pt x="0" y="144"/>
                </a:lnTo>
                <a:lnTo>
                  <a:pt x="23" y="108"/>
                </a:lnTo>
                <a:close/>
                <a:moveTo>
                  <a:pt x="35" y="90"/>
                </a:moveTo>
                <a:lnTo>
                  <a:pt x="5916" y="90"/>
                </a:lnTo>
                <a:lnTo>
                  <a:pt x="5939" y="54"/>
                </a:lnTo>
                <a:lnTo>
                  <a:pt x="57" y="54"/>
                </a:lnTo>
                <a:lnTo>
                  <a:pt x="35" y="90"/>
                </a:lnTo>
                <a:close/>
                <a:moveTo>
                  <a:pt x="92" y="0"/>
                </a:moveTo>
                <a:lnTo>
                  <a:pt x="69" y="36"/>
                </a:lnTo>
                <a:lnTo>
                  <a:pt x="5951" y="36"/>
                </a:lnTo>
                <a:lnTo>
                  <a:pt x="5973" y="0"/>
                </a:lnTo>
                <a:lnTo>
                  <a:pt x="92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262626"/>
              </a:solidFill>
            </a:endParaRP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8758237" y="6324601"/>
            <a:ext cx="385763" cy="233363"/>
            <a:chOff x="11674475" y="6324600"/>
            <a:chExt cx="514350" cy="233363"/>
          </a:xfrm>
        </p:grpSpPr>
        <p:sp>
          <p:nvSpPr>
            <p:cNvPr id="12" name="Freeform 16"/>
            <p:cNvSpPr>
              <a:spLocks/>
            </p:cNvSpPr>
            <p:nvPr userDrawn="1"/>
          </p:nvSpPr>
          <p:spPr bwMode="auto">
            <a:xfrm>
              <a:off x="11674475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11674475" y="6324600"/>
              <a:ext cx="514350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  <p:sp>
          <p:nvSpPr>
            <p:cNvPr id="14" name="Freeform 18"/>
            <p:cNvSpPr>
              <a:spLocks/>
            </p:cNvSpPr>
            <p:nvPr userDrawn="1"/>
          </p:nvSpPr>
          <p:spPr bwMode="auto">
            <a:xfrm>
              <a:off x="11769725" y="6411913"/>
              <a:ext cx="419100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</p:grpSp>
      <p:sp>
        <p:nvSpPr>
          <p:cNvPr id="15" name="Подзаголовок 2"/>
          <p:cNvSpPr>
            <a:spLocks noGrp="1"/>
          </p:cNvSpPr>
          <p:nvPr>
            <p:ph type="subTitle" idx="13"/>
          </p:nvPr>
        </p:nvSpPr>
        <p:spPr>
          <a:xfrm>
            <a:off x="820988" y="1566204"/>
            <a:ext cx="6971807" cy="30321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6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90589" y="6324601"/>
            <a:ext cx="338366" cy="233363"/>
          </a:xfrm>
        </p:spPr>
        <p:txBody>
          <a:bodyPr/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fld id="{137726B6-3386-492A-8DF3-B4BBCF0A00ED}" type="slidenum">
              <a:rPr lang="ru-RU" smtClean="0">
                <a:solidFill>
                  <a:srgbClr val="003594"/>
                </a:solidFill>
              </a:rPr>
              <a:pPr/>
              <a:t>‹#›</a:t>
            </a:fld>
            <a:endParaRPr lang="ru-RU" dirty="0">
              <a:solidFill>
                <a:srgbClr val="003594"/>
              </a:solidFill>
            </a:endParaRP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813692" y="365127"/>
            <a:ext cx="6998494" cy="755649"/>
          </a:xfrm>
        </p:spPr>
        <p:txBody>
          <a:bodyPr anchor="b" anchorCtr="0">
            <a:normAutofit/>
          </a:bodyPr>
          <a:lstStyle>
            <a:lvl1pPr>
              <a:defRPr sz="3200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01438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756" userDrawn="1">
          <p15:clr>
            <a:srgbClr val="FBAE40"/>
          </p15:clr>
        </p15:guide>
        <p15:guide id="2" pos="6539" userDrawn="1">
          <p15:clr>
            <a:srgbClr val="FBAE40"/>
          </p15:clr>
        </p15:guide>
        <p15:guide id="3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04007" y="2057398"/>
            <a:ext cx="2484000" cy="4212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Freeform 13"/>
          <p:cNvSpPr>
            <a:spLocks noEditPoints="1"/>
          </p:cNvSpPr>
          <p:nvPr userDrawn="1"/>
        </p:nvSpPr>
        <p:spPr bwMode="auto">
          <a:xfrm>
            <a:off x="7898606" y="873126"/>
            <a:ext cx="857250" cy="779463"/>
          </a:xfrm>
          <a:custGeom>
            <a:avLst/>
            <a:gdLst>
              <a:gd name="T0" fmla="*/ 366 w 480"/>
              <a:gd name="T1" fmla="*/ 327 h 327"/>
              <a:gd name="T2" fmla="*/ 166 w 480"/>
              <a:gd name="T3" fmla="*/ 0 h 327"/>
              <a:gd name="T4" fmla="*/ 331 w 480"/>
              <a:gd name="T5" fmla="*/ 270 h 327"/>
              <a:gd name="T6" fmla="*/ 258 w 480"/>
              <a:gd name="T7" fmla="*/ 156 h 327"/>
              <a:gd name="T8" fmla="*/ 250 w 480"/>
              <a:gd name="T9" fmla="*/ 129 h 327"/>
              <a:gd name="T10" fmla="*/ 249 w 480"/>
              <a:gd name="T11" fmla="*/ 127 h 327"/>
              <a:gd name="T12" fmla="*/ 247 w 480"/>
              <a:gd name="T13" fmla="*/ 125 h 327"/>
              <a:gd name="T14" fmla="*/ 246 w 480"/>
              <a:gd name="T15" fmla="*/ 124 h 327"/>
              <a:gd name="T16" fmla="*/ 245 w 480"/>
              <a:gd name="T17" fmla="*/ 123 h 327"/>
              <a:gd name="T18" fmla="*/ 244 w 480"/>
              <a:gd name="T19" fmla="*/ 121 h 327"/>
              <a:gd name="T20" fmla="*/ 243 w 480"/>
              <a:gd name="T21" fmla="*/ 120 h 327"/>
              <a:gd name="T22" fmla="*/ 242 w 480"/>
              <a:gd name="T23" fmla="*/ 119 h 327"/>
              <a:gd name="T24" fmla="*/ 241 w 480"/>
              <a:gd name="T25" fmla="*/ 118 h 327"/>
              <a:gd name="T26" fmla="*/ 239 w 480"/>
              <a:gd name="T27" fmla="*/ 117 h 327"/>
              <a:gd name="T28" fmla="*/ 239 w 480"/>
              <a:gd name="T29" fmla="*/ 117 h 327"/>
              <a:gd name="T30" fmla="*/ 237 w 480"/>
              <a:gd name="T31" fmla="*/ 116 h 327"/>
              <a:gd name="T32" fmla="*/ 237 w 480"/>
              <a:gd name="T33" fmla="*/ 115 h 327"/>
              <a:gd name="T34" fmla="*/ 166 w 480"/>
              <a:gd name="T35" fmla="*/ 0 h 327"/>
              <a:gd name="T36" fmla="*/ 76 w 480"/>
              <a:gd name="T37" fmla="*/ 179 h 327"/>
              <a:gd name="T38" fmla="*/ 200 w 480"/>
              <a:gd name="T39" fmla="*/ 205 h 327"/>
              <a:gd name="T40" fmla="*/ 200 w 480"/>
              <a:gd name="T41" fmla="*/ 107 h 327"/>
              <a:gd name="T42" fmla="*/ 121 w 480"/>
              <a:gd name="T43" fmla="*/ 107 h 327"/>
              <a:gd name="T44" fmla="*/ 98 w 480"/>
              <a:gd name="T45" fmla="*/ 144 h 327"/>
              <a:gd name="T46" fmla="*/ 160 w 480"/>
              <a:gd name="T47" fmla="*/ 168 h 327"/>
              <a:gd name="T48" fmla="*/ 110 w 480"/>
              <a:gd name="T49" fmla="*/ 308 h 327"/>
              <a:gd name="T50" fmla="*/ 104 w 480"/>
              <a:gd name="T51" fmla="*/ 314 h 327"/>
              <a:gd name="T52" fmla="*/ 143 w 480"/>
              <a:gd name="T53" fmla="*/ 304 h 327"/>
              <a:gd name="T54" fmla="*/ 104 w 480"/>
              <a:gd name="T55" fmla="*/ 282 h 327"/>
              <a:gd name="T56" fmla="*/ 125 w 480"/>
              <a:gd name="T57" fmla="*/ 299 h 327"/>
              <a:gd name="T58" fmla="*/ 86 w 480"/>
              <a:gd name="T59" fmla="*/ 315 h 327"/>
              <a:gd name="T60" fmla="*/ 94 w 480"/>
              <a:gd name="T61" fmla="*/ 294 h 327"/>
              <a:gd name="T62" fmla="*/ 82 w 480"/>
              <a:gd name="T63" fmla="*/ 281 h 327"/>
              <a:gd name="T64" fmla="*/ 94 w 480"/>
              <a:gd name="T65" fmla="*/ 326 h 327"/>
              <a:gd name="T66" fmla="*/ 27 w 480"/>
              <a:gd name="T67" fmla="*/ 292 h 327"/>
              <a:gd name="T68" fmla="*/ 27 w 480"/>
              <a:gd name="T69" fmla="*/ 292 h 327"/>
              <a:gd name="T70" fmla="*/ 0 w 480"/>
              <a:gd name="T71" fmla="*/ 327 h 327"/>
              <a:gd name="T72" fmla="*/ 34 w 480"/>
              <a:gd name="T73" fmla="*/ 317 h 327"/>
              <a:gd name="T74" fmla="*/ 39 w 480"/>
              <a:gd name="T75" fmla="*/ 282 h 327"/>
              <a:gd name="T76" fmla="*/ 279 w 480"/>
              <a:gd name="T77" fmla="*/ 327 h 327"/>
              <a:gd name="T78" fmla="*/ 296 w 480"/>
              <a:gd name="T79" fmla="*/ 316 h 327"/>
              <a:gd name="T80" fmla="*/ 317 w 480"/>
              <a:gd name="T81" fmla="*/ 299 h 327"/>
              <a:gd name="T82" fmla="*/ 318 w 480"/>
              <a:gd name="T83" fmla="*/ 292 h 327"/>
              <a:gd name="T84" fmla="*/ 268 w 480"/>
              <a:gd name="T85" fmla="*/ 283 h 327"/>
              <a:gd name="T86" fmla="*/ 246 w 480"/>
              <a:gd name="T87" fmla="*/ 310 h 327"/>
              <a:gd name="T88" fmla="*/ 231 w 480"/>
              <a:gd name="T89" fmla="*/ 314 h 327"/>
              <a:gd name="T90" fmla="*/ 271 w 480"/>
              <a:gd name="T91" fmla="*/ 312 h 327"/>
              <a:gd name="T92" fmla="*/ 255 w 480"/>
              <a:gd name="T93" fmla="*/ 292 h 327"/>
              <a:gd name="T94" fmla="*/ 268 w 480"/>
              <a:gd name="T95" fmla="*/ 283 h 327"/>
              <a:gd name="T96" fmla="*/ 193 w 480"/>
              <a:gd name="T97" fmla="*/ 306 h 327"/>
              <a:gd name="T98" fmla="*/ 187 w 480"/>
              <a:gd name="T99" fmla="*/ 282 h 327"/>
              <a:gd name="T100" fmla="*/ 191 w 480"/>
              <a:gd name="T101" fmla="*/ 317 h 327"/>
              <a:gd name="T102" fmla="*/ 226 w 480"/>
              <a:gd name="T103" fmla="*/ 327 h 327"/>
              <a:gd name="T104" fmla="*/ 159 w 480"/>
              <a:gd name="T105" fmla="*/ 299 h 327"/>
              <a:gd name="T106" fmla="*/ 153 w 480"/>
              <a:gd name="T107" fmla="*/ 305 h 327"/>
              <a:gd name="T108" fmla="*/ 159 w 480"/>
              <a:gd name="T109" fmla="*/ 299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80" h="327">
                <a:moveTo>
                  <a:pt x="452" y="282"/>
                </a:moveTo>
                <a:cubicBezTo>
                  <a:pt x="480" y="327"/>
                  <a:pt x="480" y="327"/>
                  <a:pt x="480" y="327"/>
                </a:cubicBezTo>
                <a:cubicBezTo>
                  <a:pt x="366" y="327"/>
                  <a:pt x="366" y="327"/>
                  <a:pt x="366" y="327"/>
                </a:cubicBezTo>
                <a:cubicBezTo>
                  <a:pt x="339" y="282"/>
                  <a:pt x="339" y="282"/>
                  <a:pt x="339" y="282"/>
                </a:cubicBezTo>
                <a:cubicBezTo>
                  <a:pt x="452" y="282"/>
                  <a:pt x="452" y="282"/>
                  <a:pt x="452" y="282"/>
                </a:cubicBezTo>
                <a:close/>
                <a:moveTo>
                  <a:pt x="166" y="0"/>
                </a:moveTo>
                <a:cubicBezTo>
                  <a:pt x="279" y="0"/>
                  <a:pt x="279" y="0"/>
                  <a:pt x="279" y="0"/>
                </a:cubicBezTo>
                <a:cubicBezTo>
                  <a:pt x="445" y="270"/>
                  <a:pt x="445" y="270"/>
                  <a:pt x="445" y="270"/>
                </a:cubicBezTo>
                <a:cubicBezTo>
                  <a:pt x="331" y="270"/>
                  <a:pt x="331" y="270"/>
                  <a:pt x="331" y="270"/>
                </a:cubicBezTo>
                <a:cubicBezTo>
                  <a:pt x="291" y="205"/>
                  <a:pt x="291" y="205"/>
                  <a:pt x="291" y="205"/>
                </a:cubicBezTo>
                <a:cubicBezTo>
                  <a:pt x="217" y="205"/>
                  <a:pt x="217" y="205"/>
                  <a:pt x="217" y="205"/>
                </a:cubicBezTo>
                <a:cubicBezTo>
                  <a:pt x="240" y="201"/>
                  <a:pt x="258" y="180"/>
                  <a:pt x="258" y="156"/>
                </a:cubicBezTo>
                <a:cubicBezTo>
                  <a:pt x="258" y="154"/>
                  <a:pt x="258" y="152"/>
                  <a:pt x="258" y="150"/>
                </a:cubicBezTo>
                <a:cubicBezTo>
                  <a:pt x="258" y="150"/>
                  <a:pt x="258" y="150"/>
                  <a:pt x="258" y="150"/>
                </a:cubicBezTo>
                <a:cubicBezTo>
                  <a:pt x="257" y="142"/>
                  <a:pt x="254" y="135"/>
                  <a:pt x="250" y="129"/>
                </a:cubicBezTo>
                <a:cubicBezTo>
                  <a:pt x="250" y="129"/>
                  <a:pt x="250" y="129"/>
                  <a:pt x="250" y="129"/>
                </a:cubicBezTo>
                <a:cubicBezTo>
                  <a:pt x="250" y="129"/>
                  <a:pt x="250" y="128"/>
                  <a:pt x="249" y="128"/>
                </a:cubicBezTo>
                <a:cubicBezTo>
                  <a:pt x="249" y="127"/>
                  <a:pt x="249" y="127"/>
                  <a:pt x="249" y="127"/>
                </a:cubicBezTo>
                <a:cubicBezTo>
                  <a:pt x="249" y="127"/>
                  <a:pt x="249" y="127"/>
                  <a:pt x="248" y="127"/>
                </a:cubicBezTo>
                <a:cubicBezTo>
                  <a:pt x="248" y="126"/>
                  <a:pt x="248" y="126"/>
                  <a:pt x="248" y="126"/>
                </a:cubicBezTo>
                <a:cubicBezTo>
                  <a:pt x="248" y="126"/>
                  <a:pt x="248" y="125"/>
                  <a:pt x="247" y="125"/>
                </a:cubicBezTo>
                <a:cubicBezTo>
                  <a:pt x="247" y="125"/>
                  <a:pt x="247" y="125"/>
                  <a:pt x="247" y="125"/>
                </a:cubicBezTo>
                <a:cubicBezTo>
                  <a:pt x="247" y="124"/>
                  <a:pt x="247" y="124"/>
                  <a:pt x="246" y="124"/>
                </a:cubicBezTo>
                <a:cubicBezTo>
                  <a:pt x="246" y="124"/>
                  <a:pt x="246" y="124"/>
                  <a:pt x="246" y="124"/>
                </a:cubicBezTo>
                <a:cubicBezTo>
                  <a:pt x="246" y="124"/>
                  <a:pt x="246" y="124"/>
                  <a:pt x="246" y="123"/>
                </a:cubicBezTo>
                <a:cubicBezTo>
                  <a:pt x="246" y="123"/>
                  <a:pt x="246" y="123"/>
                  <a:pt x="245" y="123"/>
                </a:cubicBezTo>
                <a:cubicBezTo>
                  <a:pt x="245" y="123"/>
                  <a:pt x="245" y="123"/>
                  <a:pt x="245" y="123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4" y="122"/>
                  <a:pt x="244" y="122"/>
                  <a:pt x="244" y="121"/>
                </a:cubicBezTo>
                <a:cubicBezTo>
                  <a:pt x="244" y="121"/>
                  <a:pt x="244" y="121"/>
                  <a:pt x="244" y="121"/>
                </a:cubicBezTo>
                <a:cubicBezTo>
                  <a:pt x="244" y="121"/>
                  <a:pt x="243" y="121"/>
                  <a:pt x="243" y="121"/>
                </a:cubicBezTo>
                <a:cubicBezTo>
                  <a:pt x="243" y="121"/>
                  <a:pt x="243" y="120"/>
                  <a:pt x="243" y="120"/>
                </a:cubicBezTo>
                <a:cubicBezTo>
                  <a:pt x="243" y="120"/>
                  <a:pt x="243" y="120"/>
                  <a:pt x="243" y="120"/>
                </a:cubicBezTo>
                <a:cubicBezTo>
                  <a:pt x="242" y="120"/>
                  <a:pt x="242" y="120"/>
                  <a:pt x="242" y="120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1" y="119"/>
                  <a:pt x="241" y="119"/>
                  <a:pt x="241" y="118"/>
                </a:cubicBezTo>
                <a:cubicBezTo>
                  <a:pt x="241" y="118"/>
                  <a:pt x="241" y="118"/>
                  <a:pt x="241" y="118"/>
                </a:cubicBezTo>
                <a:cubicBezTo>
                  <a:pt x="241" y="118"/>
                  <a:pt x="240" y="118"/>
                  <a:pt x="240" y="118"/>
                </a:cubicBezTo>
                <a:cubicBezTo>
                  <a:pt x="240" y="118"/>
                  <a:pt x="240" y="118"/>
                  <a:pt x="240" y="117"/>
                </a:cubicBezTo>
                <a:cubicBezTo>
                  <a:pt x="240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6"/>
                  <a:pt x="238" y="116"/>
                </a:cubicBezTo>
                <a:cubicBezTo>
                  <a:pt x="238" y="116"/>
                  <a:pt x="238" y="116"/>
                  <a:pt x="238" y="116"/>
                </a:cubicBezTo>
                <a:cubicBezTo>
                  <a:pt x="238" y="116"/>
                  <a:pt x="238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1" y="111"/>
                  <a:pt x="224" y="108"/>
                  <a:pt x="217" y="107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166" y="0"/>
                  <a:pt x="166" y="0"/>
                  <a:pt x="166" y="0"/>
                </a:cubicBezTo>
                <a:close/>
                <a:moveTo>
                  <a:pt x="200" y="205"/>
                </a:moveTo>
                <a:cubicBezTo>
                  <a:pt x="61" y="205"/>
                  <a:pt x="61" y="205"/>
                  <a:pt x="61" y="205"/>
                </a:cubicBezTo>
                <a:cubicBezTo>
                  <a:pt x="76" y="179"/>
                  <a:pt x="76" y="179"/>
                  <a:pt x="76" y="179"/>
                </a:cubicBezTo>
                <a:cubicBezTo>
                  <a:pt x="76" y="180"/>
                  <a:pt x="76" y="180"/>
                  <a:pt x="76" y="180"/>
                </a:cubicBezTo>
                <a:cubicBezTo>
                  <a:pt x="165" y="180"/>
                  <a:pt x="165" y="180"/>
                  <a:pt x="165" y="180"/>
                </a:cubicBezTo>
                <a:cubicBezTo>
                  <a:pt x="172" y="193"/>
                  <a:pt x="185" y="202"/>
                  <a:pt x="200" y="205"/>
                </a:cubicBezTo>
                <a:cubicBezTo>
                  <a:pt x="200" y="205"/>
                  <a:pt x="200" y="205"/>
                  <a:pt x="200" y="205"/>
                </a:cubicBezTo>
                <a:close/>
                <a:moveTo>
                  <a:pt x="121" y="107"/>
                </a:moveTo>
                <a:cubicBezTo>
                  <a:pt x="200" y="107"/>
                  <a:pt x="200" y="107"/>
                  <a:pt x="200" y="107"/>
                </a:cubicBezTo>
                <a:cubicBezTo>
                  <a:pt x="185" y="109"/>
                  <a:pt x="172" y="119"/>
                  <a:pt x="165" y="132"/>
                </a:cubicBezTo>
                <a:cubicBezTo>
                  <a:pt x="105" y="132"/>
                  <a:pt x="105" y="132"/>
                  <a:pt x="105" y="132"/>
                </a:cubicBezTo>
                <a:cubicBezTo>
                  <a:pt x="121" y="107"/>
                  <a:pt x="121" y="107"/>
                  <a:pt x="121" y="107"/>
                </a:cubicBezTo>
                <a:close/>
                <a:moveTo>
                  <a:pt x="160" y="168"/>
                </a:moveTo>
                <a:cubicBezTo>
                  <a:pt x="84" y="168"/>
                  <a:pt x="84" y="168"/>
                  <a:pt x="84" y="168"/>
                </a:cubicBezTo>
                <a:cubicBezTo>
                  <a:pt x="98" y="144"/>
                  <a:pt x="98" y="144"/>
                  <a:pt x="98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59" y="148"/>
                  <a:pt x="159" y="152"/>
                  <a:pt x="159" y="156"/>
                </a:cubicBezTo>
                <a:cubicBezTo>
                  <a:pt x="159" y="160"/>
                  <a:pt x="159" y="164"/>
                  <a:pt x="160" y="168"/>
                </a:cubicBezTo>
                <a:cubicBezTo>
                  <a:pt x="160" y="168"/>
                  <a:pt x="160" y="168"/>
                  <a:pt x="160" y="168"/>
                </a:cubicBezTo>
                <a:close/>
                <a:moveTo>
                  <a:pt x="110" y="299"/>
                </a:moveTo>
                <a:cubicBezTo>
                  <a:pt x="110" y="308"/>
                  <a:pt x="110" y="308"/>
                  <a:pt x="110" y="308"/>
                </a:cubicBezTo>
                <a:cubicBezTo>
                  <a:pt x="125" y="308"/>
                  <a:pt x="125" y="308"/>
                  <a:pt x="125" y="308"/>
                </a:cubicBezTo>
                <a:cubicBezTo>
                  <a:pt x="125" y="310"/>
                  <a:pt x="123" y="316"/>
                  <a:pt x="114" y="316"/>
                </a:cubicBezTo>
                <a:cubicBezTo>
                  <a:pt x="113" y="316"/>
                  <a:pt x="109" y="316"/>
                  <a:pt x="104" y="314"/>
                </a:cubicBezTo>
                <a:cubicBezTo>
                  <a:pt x="104" y="326"/>
                  <a:pt x="104" y="326"/>
                  <a:pt x="104" y="326"/>
                </a:cubicBezTo>
                <a:cubicBezTo>
                  <a:pt x="107" y="326"/>
                  <a:pt x="112" y="327"/>
                  <a:pt x="117" y="327"/>
                </a:cubicBezTo>
                <a:cubicBezTo>
                  <a:pt x="136" y="327"/>
                  <a:pt x="143" y="315"/>
                  <a:pt x="143" y="304"/>
                </a:cubicBezTo>
                <a:cubicBezTo>
                  <a:pt x="143" y="295"/>
                  <a:pt x="139" y="281"/>
                  <a:pt x="116" y="281"/>
                </a:cubicBezTo>
                <a:cubicBezTo>
                  <a:pt x="114" y="281"/>
                  <a:pt x="110" y="281"/>
                  <a:pt x="105" y="282"/>
                </a:cubicBezTo>
                <a:cubicBezTo>
                  <a:pt x="104" y="282"/>
                  <a:pt x="104" y="282"/>
                  <a:pt x="104" y="282"/>
                </a:cubicBezTo>
                <a:cubicBezTo>
                  <a:pt x="104" y="294"/>
                  <a:pt x="104" y="294"/>
                  <a:pt x="104" y="294"/>
                </a:cubicBezTo>
                <a:cubicBezTo>
                  <a:pt x="108" y="292"/>
                  <a:pt x="112" y="292"/>
                  <a:pt x="114" y="292"/>
                </a:cubicBezTo>
                <a:cubicBezTo>
                  <a:pt x="122" y="292"/>
                  <a:pt x="125" y="297"/>
                  <a:pt x="125" y="299"/>
                </a:cubicBezTo>
                <a:cubicBezTo>
                  <a:pt x="110" y="299"/>
                  <a:pt x="110" y="299"/>
                  <a:pt x="110" y="299"/>
                </a:cubicBezTo>
                <a:close/>
                <a:moveTo>
                  <a:pt x="94" y="314"/>
                </a:moveTo>
                <a:cubicBezTo>
                  <a:pt x="90" y="315"/>
                  <a:pt x="87" y="315"/>
                  <a:pt x="86" y="315"/>
                </a:cubicBezTo>
                <a:cubicBezTo>
                  <a:pt x="75" y="315"/>
                  <a:pt x="73" y="308"/>
                  <a:pt x="73" y="304"/>
                </a:cubicBezTo>
                <a:cubicBezTo>
                  <a:pt x="73" y="297"/>
                  <a:pt x="78" y="293"/>
                  <a:pt x="85" y="293"/>
                </a:cubicBezTo>
                <a:cubicBezTo>
                  <a:pt x="89" y="293"/>
                  <a:pt x="92" y="293"/>
                  <a:pt x="94" y="294"/>
                </a:cubicBezTo>
                <a:cubicBezTo>
                  <a:pt x="94" y="282"/>
                  <a:pt x="94" y="282"/>
                  <a:pt x="94" y="282"/>
                </a:cubicBezTo>
                <a:cubicBezTo>
                  <a:pt x="93" y="282"/>
                  <a:pt x="93" y="282"/>
                  <a:pt x="93" y="282"/>
                </a:cubicBezTo>
                <a:cubicBezTo>
                  <a:pt x="91" y="282"/>
                  <a:pt x="87" y="281"/>
                  <a:pt x="82" y="281"/>
                </a:cubicBezTo>
                <a:cubicBezTo>
                  <a:pt x="62" y="281"/>
                  <a:pt x="55" y="293"/>
                  <a:pt x="55" y="304"/>
                </a:cubicBezTo>
                <a:cubicBezTo>
                  <a:pt x="55" y="318"/>
                  <a:pt x="64" y="327"/>
                  <a:pt x="82" y="327"/>
                </a:cubicBezTo>
                <a:cubicBezTo>
                  <a:pt x="85" y="327"/>
                  <a:pt x="89" y="327"/>
                  <a:pt x="94" y="326"/>
                </a:cubicBezTo>
                <a:cubicBezTo>
                  <a:pt x="94" y="314"/>
                  <a:pt x="94" y="314"/>
                  <a:pt x="94" y="314"/>
                </a:cubicBezTo>
                <a:cubicBezTo>
                  <a:pt x="94" y="314"/>
                  <a:pt x="94" y="314"/>
                  <a:pt x="94" y="314"/>
                </a:cubicBezTo>
                <a:close/>
                <a:moveTo>
                  <a:pt x="27" y="292"/>
                </a:moveTo>
                <a:cubicBezTo>
                  <a:pt x="32" y="306"/>
                  <a:pt x="32" y="306"/>
                  <a:pt x="32" y="306"/>
                </a:cubicBezTo>
                <a:cubicBezTo>
                  <a:pt x="22" y="306"/>
                  <a:pt x="22" y="306"/>
                  <a:pt x="22" y="306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27" y="292"/>
                  <a:pt x="27" y="292"/>
                  <a:pt x="27" y="292"/>
                </a:cubicBezTo>
                <a:close/>
                <a:moveTo>
                  <a:pt x="16" y="282"/>
                </a:moveTo>
                <a:cubicBezTo>
                  <a:pt x="0" y="327"/>
                  <a:pt x="0" y="327"/>
                  <a:pt x="0" y="327"/>
                </a:cubicBezTo>
                <a:cubicBezTo>
                  <a:pt x="17" y="327"/>
                  <a:pt x="17" y="327"/>
                  <a:pt x="17" y="327"/>
                </a:cubicBezTo>
                <a:cubicBezTo>
                  <a:pt x="20" y="317"/>
                  <a:pt x="20" y="317"/>
                  <a:pt x="20" y="317"/>
                </a:cubicBezTo>
                <a:cubicBezTo>
                  <a:pt x="34" y="317"/>
                  <a:pt x="34" y="317"/>
                  <a:pt x="34" y="317"/>
                </a:cubicBezTo>
                <a:cubicBezTo>
                  <a:pt x="37" y="327"/>
                  <a:pt x="37" y="327"/>
                  <a:pt x="37" y="327"/>
                </a:cubicBezTo>
                <a:cubicBezTo>
                  <a:pt x="55" y="327"/>
                  <a:pt x="55" y="327"/>
                  <a:pt x="55" y="327"/>
                </a:cubicBezTo>
                <a:cubicBezTo>
                  <a:pt x="39" y="282"/>
                  <a:pt x="39" y="282"/>
                  <a:pt x="39" y="282"/>
                </a:cubicBezTo>
                <a:cubicBezTo>
                  <a:pt x="16" y="282"/>
                  <a:pt x="16" y="282"/>
                  <a:pt x="16" y="282"/>
                </a:cubicBezTo>
                <a:close/>
                <a:moveTo>
                  <a:pt x="279" y="282"/>
                </a:moveTo>
                <a:cubicBezTo>
                  <a:pt x="279" y="327"/>
                  <a:pt x="279" y="327"/>
                  <a:pt x="279" y="327"/>
                </a:cubicBezTo>
                <a:cubicBezTo>
                  <a:pt x="318" y="327"/>
                  <a:pt x="318" y="327"/>
                  <a:pt x="318" y="327"/>
                </a:cubicBezTo>
                <a:cubicBezTo>
                  <a:pt x="318" y="316"/>
                  <a:pt x="318" y="316"/>
                  <a:pt x="318" y="316"/>
                </a:cubicBezTo>
                <a:cubicBezTo>
                  <a:pt x="296" y="316"/>
                  <a:pt x="296" y="316"/>
                  <a:pt x="296" y="316"/>
                </a:cubicBezTo>
                <a:cubicBezTo>
                  <a:pt x="296" y="309"/>
                  <a:pt x="296" y="309"/>
                  <a:pt x="296" y="309"/>
                </a:cubicBezTo>
                <a:cubicBezTo>
                  <a:pt x="317" y="309"/>
                  <a:pt x="317" y="309"/>
                  <a:pt x="317" y="309"/>
                </a:cubicBezTo>
                <a:cubicBezTo>
                  <a:pt x="317" y="299"/>
                  <a:pt x="317" y="299"/>
                  <a:pt x="317" y="299"/>
                </a:cubicBezTo>
                <a:cubicBezTo>
                  <a:pt x="296" y="299"/>
                  <a:pt x="296" y="299"/>
                  <a:pt x="296" y="299"/>
                </a:cubicBezTo>
                <a:cubicBezTo>
                  <a:pt x="296" y="292"/>
                  <a:pt x="296" y="292"/>
                  <a:pt x="296" y="292"/>
                </a:cubicBezTo>
                <a:cubicBezTo>
                  <a:pt x="318" y="292"/>
                  <a:pt x="318" y="292"/>
                  <a:pt x="318" y="292"/>
                </a:cubicBezTo>
                <a:cubicBezTo>
                  <a:pt x="318" y="282"/>
                  <a:pt x="318" y="282"/>
                  <a:pt x="318" y="282"/>
                </a:cubicBezTo>
                <a:cubicBezTo>
                  <a:pt x="279" y="282"/>
                  <a:pt x="279" y="282"/>
                  <a:pt x="279" y="282"/>
                </a:cubicBezTo>
                <a:close/>
                <a:moveTo>
                  <a:pt x="268" y="283"/>
                </a:moveTo>
                <a:cubicBezTo>
                  <a:pt x="263" y="281"/>
                  <a:pt x="258" y="281"/>
                  <a:pt x="253" y="281"/>
                </a:cubicBezTo>
                <a:cubicBezTo>
                  <a:pt x="234" y="281"/>
                  <a:pt x="230" y="289"/>
                  <a:pt x="230" y="296"/>
                </a:cubicBezTo>
                <a:cubicBezTo>
                  <a:pt x="230" y="307"/>
                  <a:pt x="240" y="308"/>
                  <a:pt x="246" y="310"/>
                </a:cubicBezTo>
                <a:cubicBezTo>
                  <a:pt x="250" y="310"/>
                  <a:pt x="254" y="311"/>
                  <a:pt x="254" y="313"/>
                </a:cubicBezTo>
                <a:cubicBezTo>
                  <a:pt x="254" y="316"/>
                  <a:pt x="249" y="317"/>
                  <a:pt x="246" y="317"/>
                </a:cubicBezTo>
                <a:cubicBezTo>
                  <a:pt x="242" y="317"/>
                  <a:pt x="237" y="316"/>
                  <a:pt x="231" y="314"/>
                </a:cubicBezTo>
                <a:cubicBezTo>
                  <a:pt x="231" y="325"/>
                  <a:pt x="231" y="325"/>
                  <a:pt x="231" y="325"/>
                </a:cubicBezTo>
                <a:cubicBezTo>
                  <a:pt x="238" y="327"/>
                  <a:pt x="245" y="327"/>
                  <a:pt x="249" y="327"/>
                </a:cubicBezTo>
                <a:cubicBezTo>
                  <a:pt x="269" y="327"/>
                  <a:pt x="271" y="317"/>
                  <a:pt x="271" y="312"/>
                </a:cubicBezTo>
                <a:cubicBezTo>
                  <a:pt x="271" y="301"/>
                  <a:pt x="261" y="299"/>
                  <a:pt x="253" y="298"/>
                </a:cubicBezTo>
                <a:cubicBezTo>
                  <a:pt x="250" y="297"/>
                  <a:pt x="247" y="297"/>
                  <a:pt x="247" y="295"/>
                </a:cubicBezTo>
                <a:cubicBezTo>
                  <a:pt x="247" y="292"/>
                  <a:pt x="251" y="292"/>
                  <a:pt x="255" y="292"/>
                </a:cubicBezTo>
                <a:cubicBezTo>
                  <a:pt x="261" y="292"/>
                  <a:pt x="265" y="293"/>
                  <a:pt x="268" y="294"/>
                </a:cubicBezTo>
                <a:cubicBezTo>
                  <a:pt x="268" y="283"/>
                  <a:pt x="268" y="283"/>
                  <a:pt x="268" y="283"/>
                </a:cubicBezTo>
                <a:cubicBezTo>
                  <a:pt x="268" y="283"/>
                  <a:pt x="268" y="283"/>
                  <a:pt x="268" y="283"/>
                </a:cubicBezTo>
                <a:close/>
                <a:moveTo>
                  <a:pt x="198" y="292"/>
                </a:moveTo>
                <a:cubicBezTo>
                  <a:pt x="203" y="306"/>
                  <a:pt x="203" y="306"/>
                  <a:pt x="203" y="306"/>
                </a:cubicBezTo>
                <a:cubicBezTo>
                  <a:pt x="193" y="306"/>
                  <a:pt x="193" y="306"/>
                  <a:pt x="193" y="306"/>
                </a:cubicBezTo>
                <a:cubicBezTo>
                  <a:pt x="198" y="292"/>
                  <a:pt x="198" y="292"/>
                  <a:pt x="198" y="292"/>
                </a:cubicBezTo>
                <a:cubicBezTo>
                  <a:pt x="198" y="292"/>
                  <a:pt x="198" y="292"/>
                  <a:pt x="198" y="292"/>
                </a:cubicBezTo>
                <a:close/>
                <a:moveTo>
                  <a:pt x="187" y="282"/>
                </a:moveTo>
                <a:cubicBezTo>
                  <a:pt x="171" y="327"/>
                  <a:pt x="171" y="327"/>
                  <a:pt x="171" y="327"/>
                </a:cubicBezTo>
                <a:cubicBezTo>
                  <a:pt x="188" y="327"/>
                  <a:pt x="188" y="327"/>
                  <a:pt x="188" y="327"/>
                </a:cubicBezTo>
                <a:cubicBezTo>
                  <a:pt x="191" y="317"/>
                  <a:pt x="191" y="317"/>
                  <a:pt x="191" y="317"/>
                </a:cubicBezTo>
                <a:cubicBezTo>
                  <a:pt x="205" y="317"/>
                  <a:pt x="205" y="317"/>
                  <a:pt x="205" y="317"/>
                </a:cubicBezTo>
                <a:cubicBezTo>
                  <a:pt x="208" y="327"/>
                  <a:pt x="208" y="327"/>
                  <a:pt x="208" y="327"/>
                </a:cubicBezTo>
                <a:cubicBezTo>
                  <a:pt x="226" y="327"/>
                  <a:pt x="226" y="327"/>
                  <a:pt x="226" y="327"/>
                </a:cubicBezTo>
                <a:cubicBezTo>
                  <a:pt x="210" y="282"/>
                  <a:pt x="210" y="282"/>
                  <a:pt x="210" y="282"/>
                </a:cubicBezTo>
                <a:cubicBezTo>
                  <a:pt x="187" y="282"/>
                  <a:pt x="187" y="282"/>
                  <a:pt x="187" y="282"/>
                </a:cubicBezTo>
                <a:close/>
                <a:moveTo>
                  <a:pt x="159" y="299"/>
                </a:moveTo>
                <a:cubicBezTo>
                  <a:pt x="162" y="299"/>
                  <a:pt x="165" y="302"/>
                  <a:pt x="165" y="305"/>
                </a:cubicBezTo>
                <a:cubicBezTo>
                  <a:pt x="165" y="309"/>
                  <a:pt x="162" y="311"/>
                  <a:pt x="159" y="311"/>
                </a:cubicBezTo>
                <a:cubicBezTo>
                  <a:pt x="156" y="311"/>
                  <a:pt x="153" y="309"/>
                  <a:pt x="153" y="305"/>
                </a:cubicBezTo>
                <a:cubicBezTo>
                  <a:pt x="153" y="302"/>
                  <a:pt x="156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262626"/>
              </a:solidFill>
            </a:endParaRPr>
          </a:p>
        </p:txBody>
      </p:sp>
      <p:sp>
        <p:nvSpPr>
          <p:cNvPr id="10" name="Freeform 14"/>
          <p:cNvSpPr>
            <a:spLocks noEditPoints="1"/>
          </p:cNvSpPr>
          <p:nvPr userDrawn="1"/>
        </p:nvSpPr>
        <p:spPr bwMode="auto">
          <a:xfrm>
            <a:off x="790575" y="1120775"/>
            <a:ext cx="7111604" cy="228600"/>
          </a:xfrm>
          <a:custGeom>
            <a:avLst/>
            <a:gdLst>
              <a:gd name="T0" fmla="*/ 23 w 5973"/>
              <a:gd name="T1" fmla="*/ 108 h 144"/>
              <a:gd name="T2" fmla="*/ 5905 w 5973"/>
              <a:gd name="T3" fmla="*/ 108 h 144"/>
              <a:gd name="T4" fmla="*/ 5882 w 5973"/>
              <a:gd name="T5" fmla="*/ 144 h 144"/>
              <a:gd name="T6" fmla="*/ 0 w 5973"/>
              <a:gd name="T7" fmla="*/ 144 h 144"/>
              <a:gd name="T8" fmla="*/ 23 w 5973"/>
              <a:gd name="T9" fmla="*/ 108 h 144"/>
              <a:gd name="T10" fmla="*/ 35 w 5973"/>
              <a:gd name="T11" fmla="*/ 90 h 144"/>
              <a:gd name="T12" fmla="*/ 5916 w 5973"/>
              <a:gd name="T13" fmla="*/ 90 h 144"/>
              <a:gd name="T14" fmla="*/ 5939 w 5973"/>
              <a:gd name="T15" fmla="*/ 54 h 144"/>
              <a:gd name="T16" fmla="*/ 57 w 5973"/>
              <a:gd name="T17" fmla="*/ 54 h 144"/>
              <a:gd name="T18" fmla="*/ 35 w 5973"/>
              <a:gd name="T19" fmla="*/ 90 h 144"/>
              <a:gd name="T20" fmla="*/ 92 w 5973"/>
              <a:gd name="T21" fmla="*/ 0 h 144"/>
              <a:gd name="T22" fmla="*/ 69 w 5973"/>
              <a:gd name="T23" fmla="*/ 36 h 144"/>
              <a:gd name="T24" fmla="*/ 5951 w 5973"/>
              <a:gd name="T25" fmla="*/ 36 h 144"/>
              <a:gd name="T26" fmla="*/ 5973 w 5973"/>
              <a:gd name="T27" fmla="*/ 0 h 144"/>
              <a:gd name="T28" fmla="*/ 92 w 5973"/>
              <a:gd name="T2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73" h="144">
                <a:moveTo>
                  <a:pt x="23" y="108"/>
                </a:moveTo>
                <a:lnTo>
                  <a:pt x="5905" y="108"/>
                </a:lnTo>
                <a:lnTo>
                  <a:pt x="5882" y="144"/>
                </a:lnTo>
                <a:lnTo>
                  <a:pt x="0" y="144"/>
                </a:lnTo>
                <a:lnTo>
                  <a:pt x="23" y="108"/>
                </a:lnTo>
                <a:close/>
                <a:moveTo>
                  <a:pt x="35" y="90"/>
                </a:moveTo>
                <a:lnTo>
                  <a:pt x="5916" y="90"/>
                </a:lnTo>
                <a:lnTo>
                  <a:pt x="5939" y="54"/>
                </a:lnTo>
                <a:lnTo>
                  <a:pt x="57" y="54"/>
                </a:lnTo>
                <a:lnTo>
                  <a:pt x="35" y="90"/>
                </a:lnTo>
                <a:close/>
                <a:moveTo>
                  <a:pt x="92" y="0"/>
                </a:moveTo>
                <a:lnTo>
                  <a:pt x="69" y="36"/>
                </a:lnTo>
                <a:lnTo>
                  <a:pt x="5951" y="36"/>
                </a:lnTo>
                <a:lnTo>
                  <a:pt x="5973" y="0"/>
                </a:lnTo>
                <a:lnTo>
                  <a:pt x="92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262626"/>
              </a:solidFill>
            </a:endParaRP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8758237" y="6324601"/>
            <a:ext cx="385763" cy="233363"/>
            <a:chOff x="11674475" y="6324600"/>
            <a:chExt cx="514350" cy="233363"/>
          </a:xfrm>
        </p:grpSpPr>
        <p:sp>
          <p:nvSpPr>
            <p:cNvPr id="12" name="Freeform 16"/>
            <p:cNvSpPr>
              <a:spLocks/>
            </p:cNvSpPr>
            <p:nvPr userDrawn="1"/>
          </p:nvSpPr>
          <p:spPr bwMode="auto">
            <a:xfrm>
              <a:off x="11674475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11674475" y="6324600"/>
              <a:ext cx="514350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  <p:sp>
          <p:nvSpPr>
            <p:cNvPr id="14" name="Freeform 18"/>
            <p:cNvSpPr>
              <a:spLocks/>
            </p:cNvSpPr>
            <p:nvPr userDrawn="1"/>
          </p:nvSpPr>
          <p:spPr bwMode="auto">
            <a:xfrm>
              <a:off x="11769725" y="6411913"/>
              <a:ext cx="419100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</p:grpSp>
      <p:sp>
        <p:nvSpPr>
          <p:cNvPr id="15" name="Подзаголовок 2"/>
          <p:cNvSpPr>
            <a:spLocks noGrp="1"/>
          </p:cNvSpPr>
          <p:nvPr>
            <p:ph type="subTitle" idx="13"/>
          </p:nvPr>
        </p:nvSpPr>
        <p:spPr>
          <a:xfrm>
            <a:off x="900112" y="1566204"/>
            <a:ext cx="6892682" cy="30321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6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90589" y="6324601"/>
            <a:ext cx="338366" cy="233363"/>
          </a:xfrm>
        </p:spPr>
        <p:txBody>
          <a:bodyPr/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fld id="{137726B6-3386-492A-8DF3-B4BBCF0A00ED}" type="slidenum">
              <a:rPr lang="ru-RU" smtClean="0">
                <a:solidFill>
                  <a:srgbClr val="003594"/>
                </a:solidFill>
              </a:rPr>
              <a:pPr/>
              <a:t>‹#›</a:t>
            </a:fld>
            <a:endParaRPr lang="ru-RU" dirty="0">
              <a:solidFill>
                <a:srgbClr val="003594"/>
              </a:solidFill>
            </a:endParaRP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900113" y="2057398"/>
            <a:ext cx="4240875" cy="4212000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813692" y="365127"/>
            <a:ext cx="6998494" cy="755649"/>
          </a:xfrm>
        </p:spPr>
        <p:txBody>
          <a:bodyPr anchor="b" anchorCtr="0">
            <a:normAutofit/>
          </a:bodyPr>
          <a:lstStyle>
            <a:lvl1pPr>
              <a:defRPr sz="3200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28162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756">
          <p15:clr>
            <a:srgbClr val="FBAE40"/>
          </p15:clr>
        </p15:guide>
        <p15:guide id="2" pos="6539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3"/>
          <p:cNvSpPr>
            <a:spLocks noEditPoints="1"/>
          </p:cNvSpPr>
          <p:nvPr userDrawn="1"/>
        </p:nvSpPr>
        <p:spPr bwMode="auto">
          <a:xfrm>
            <a:off x="7898606" y="873126"/>
            <a:ext cx="857250" cy="779463"/>
          </a:xfrm>
          <a:custGeom>
            <a:avLst/>
            <a:gdLst>
              <a:gd name="T0" fmla="*/ 366 w 480"/>
              <a:gd name="T1" fmla="*/ 327 h 327"/>
              <a:gd name="T2" fmla="*/ 166 w 480"/>
              <a:gd name="T3" fmla="*/ 0 h 327"/>
              <a:gd name="T4" fmla="*/ 331 w 480"/>
              <a:gd name="T5" fmla="*/ 270 h 327"/>
              <a:gd name="T6" fmla="*/ 258 w 480"/>
              <a:gd name="T7" fmla="*/ 156 h 327"/>
              <a:gd name="T8" fmla="*/ 250 w 480"/>
              <a:gd name="T9" fmla="*/ 129 h 327"/>
              <a:gd name="T10" fmla="*/ 249 w 480"/>
              <a:gd name="T11" fmla="*/ 127 h 327"/>
              <a:gd name="T12" fmla="*/ 247 w 480"/>
              <a:gd name="T13" fmla="*/ 125 h 327"/>
              <a:gd name="T14" fmla="*/ 246 w 480"/>
              <a:gd name="T15" fmla="*/ 124 h 327"/>
              <a:gd name="T16" fmla="*/ 245 w 480"/>
              <a:gd name="T17" fmla="*/ 123 h 327"/>
              <a:gd name="T18" fmla="*/ 244 w 480"/>
              <a:gd name="T19" fmla="*/ 121 h 327"/>
              <a:gd name="T20" fmla="*/ 243 w 480"/>
              <a:gd name="T21" fmla="*/ 120 h 327"/>
              <a:gd name="T22" fmla="*/ 242 w 480"/>
              <a:gd name="T23" fmla="*/ 119 h 327"/>
              <a:gd name="T24" fmla="*/ 241 w 480"/>
              <a:gd name="T25" fmla="*/ 118 h 327"/>
              <a:gd name="T26" fmla="*/ 239 w 480"/>
              <a:gd name="T27" fmla="*/ 117 h 327"/>
              <a:gd name="T28" fmla="*/ 239 w 480"/>
              <a:gd name="T29" fmla="*/ 117 h 327"/>
              <a:gd name="T30" fmla="*/ 237 w 480"/>
              <a:gd name="T31" fmla="*/ 116 h 327"/>
              <a:gd name="T32" fmla="*/ 237 w 480"/>
              <a:gd name="T33" fmla="*/ 115 h 327"/>
              <a:gd name="T34" fmla="*/ 166 w 480"/>
              <a:gd name="T35" fmla="*/ 0 h 327"/>
              <a:gd name="T36" fmla="*/ 76 w 480"/>
              <a:gd name="T37" fmla="*/ 179 h 327"/>
              <a:gd name="T38" fmla="*/ 200 w 480"/>
              <a:gd name="T39" fmla="*/ 205 h 327"/>
              <a:gd name="T40" fmla="*/ 200 w 480"/>
              <a:gd name="T41" fmla="*/ 107 h 327"/>
              <a:gd name="T42" fmla="*/ 121 w 480"/>
              <a:gd name="T43" fmla="*/ 107 h 327"/>
              <a:gd name="T44" fmla="*/ 98 w 480"/>
              <a:gd name="T45" fmla="*/ 144 h 327"/>
              <a:gd name="T46" fmla="*/ 160 w 480"/>
              <a:gd name="T47" fmla="*/ 168 h 327"/>
              <a:gd name="T48" fmla="*/ 110 w 480"/>
              <a:gd name="T49" fmla="*/ 308 h 327"/>
              <a:gd name="T50" fmla="*/ 104 w 480"/>
              <a:gd name="T51" fmla="*/ 314 h 327"/>
              <a:gd name="T52" fmla="*/ 143 w 480"/>
              <a:gd name="T53" fmla="*/ 304 h 327"/>
              <a:gd name="T54" fmla="*/ 104 w 480"/>
              <a:gd name="T55" fmla="*/ 282 h 327"/>
              <a:gd name="T56" fmla="*/ 125 w 480"/>
              <a:gd name="T57" fmla="*/ 299 h 327"/>
              <a:gd name="T58" fmla="*/ 86 w 480"/>
              <a:gd name="T59" fmla="*/ 315 h 327"/>
              <a:gd name="T60" fmla="*/ 94 w 480"/>
              <a:gd name="T61" fmla="*/ 294 h 327"/>
              <a:gd name="T62" fmla="*/ 82 w 480"/>
              <a:gd name="T63" fmla="*/ 281 h 327"/>
              <a:gd name="T64" fmla="*/ 94 w 480"/>
              <a:gd name="T65" fmla="*/ 326 h 327"/>
              <a:gd name="T66" fmla="*/ 27 w 480"/>
              <a:gd name="T67" fmla="*/ 292 h 327"/>
              <a:gd name="T68" fmla="*/ 27 w 480"/>
              <a:gd name="T69" fmla="*/ 292 h 327"/>
              <a:gd name="T70" fmla="*/ 0 w 480"/>
              <a:gd name="T71" fmla="*/ 327 h 327"/>
              <a:gd name="T72" fmla="*/ 34 w 480"/>
              <a:gd name="T73" fmla="*/ 317 h 327"/>
              <a:gd name="T74" fmla="*/ 39 w 480"/>
              <a:gd name="T75" fmla="*/ 282 h 327"/>
              <a:gd name="T76" fmla="*/ 279 w 480"/>
              <a:gd name="T77" fmla="*/ 327 h 327"/>
              <a:gd name="T78" fmla="*/ 296 w 480"/>
              <a:gd name="T79" fmla="*/ 316 h 327"/>
              <a:gd name="T80" fmla="*/ 317 w 480"/>
              <a:gd name="T81" fmla="*/ 299 h 327"/>
              <a:gd name="T82" fmla="*/ 318 w 480"/>
              <a:gd name="T83" fmla="*/ 292 h 327"/>
              <a:gd name="T84" fmla="*/ 268 w 480"/>
              <a:gd name="T85" fmla="*/ 283 h 327"/>
              <a:gd name="T86" fmla="*/ 246 w 480"/>
              <a:gd name="T87" fmla="*/ 310 h 327"/>
              <a:gd name="T88" fmla="*/ 231 w 480"/>
              <a:gd name="T89" fmla="*/ 314 h 327"/>
              <a:gd name="T90" fmla="*/ 271 w 480"/>
              <a:gd name="T91" fmla="*/ 312 h 327"/>
              <a:gd name="T92" fmla="*/ 255 w 480"/>
              <a:gd name="T93" fmla="*/ 292 h 327"/>
              <a:gd name="T94" fmla="*/ 268 w 480"/>
              <a:gd name="T95" fmla="*/ 283 h 327"/>
              <a:gd name="T96" fmla="*/ 193 w 480"/>
              <a:gd name="T97" fmla="*/ 306 h 327"/>
              <a:gd name="T98" fmla="*/ 187 w 480"/>
              <a:gd name="T99" fmla="*/ 282 h 327"/>
              <a:gd name="T100" fmla="*/ 191 w 480"/>
              <a:gd name="T101" fmla="*/ 317 h 327"/>
              <a:gd name="T102" fmla="*/ 226 w 480"/>
              <a:gd name="T103" fmla="*/ 327 h 327"/>
              <a:gd name="T104" fmla="*/ 159 w 480"/>
              <a:gd name="T105" fmla="*/ 299 h 327"/>
              <a:gd name="T106" fmla="*/ 153 w 480"/>
              <a:gd name="T107" fmla="*/ 305 h 327"/>
              <a:gd name="T108" fmla="*/ 159 w 480"/>
              <a:gd name="T109" fmla="*/ 299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80" h="327">
                <a:moveTo>
                  <a:pt x="452" y="282"/>
                </a:moveTo>
                <a:cubicBezTo>
                  <a:pt x="480" y="327"/>
                  <a:pt x="480" y="327"/>
                  <a:pt x="480" y="327"/>
                </a:cubicBezTo>
                <a:cubicBezTo>
                  <a:pt x="366" y="327"/>
                  <a:pt x="366" y="327"/>
                  <a:pt x="366" y="327"/>
                </a:cubicBezTo>
                <a:cubicBezTo>
                  <a:pt x="339" y="282"/>
                  <a:pt x="339" y="282"/>
                  <a:pt x="339" y="282"/>
                </a:cubicBezTo>
                <a:cubicBezTo>
                  <a:pt x="452" y="282"/>
                  <a:pt x="452" y="282"/>
                  <a:pt x="452" y="282"/>
                </a:cubicBezTo>
                <a:close/>
                <a:moveTo>
                  <a:pt x="166" y="0"/>
                </a:moveTo>
                <a:cubicBezTo>
                  <a:pt x="279" y="0"/>
                  <a:pt x="279" y="0"/>
                  <a:pt x="279" y="0"/>
                </a:cubicBezTo>
                <a:cubicBezTo>
                  <a:pt x="445" y="270"/>
                  <a:pt x="445" y="270"/>
                  <a:pt x="445" y="270"/>
                </a:cubicBezTo>
                <a:cubicBezTo>
                  <a:pt x="331" y="270"/>
                  <a:pt x="331" y="270"/>
                  <a:pt x="331" y="270"/>
                </a:cubicBezTo>
                <a:cubicBezTo>
                  <a:pt x="291" y="205"/>
                  <a:pt x="291" y="205"/>
                  <a:pt x="291" y="205"/>
                </a:cubicBezTo>
                <a:cubicBezTo>
                  <a:pt x="217" y="205"/>
                  <a:pt x="217" y="205"/>
                  <a:pt x="217" y="205"/>
                </a:cubicBezTo>
                <a:cubicBezTo>
                  <a:pt x="240" y="201"/>
                  <a:pt x="258" y="180"/>
                  <a:pt x="258" y="156"/>
                </a:cubicBezTo>
                <a:cubicBezTo>
                  <a:pt x="258" y="154"/>
                  <a:pt x="258" y="152"/>
                  <a:pt x="258" y="150"/>
                </a:cubicBezTo>
                <a:cubicBezTo>
                  <a:pt x="258" y="150"/>
                  <a:pt x="258" y="150"/>
                  <a:pt x="258" y="150"/>
                </a:cubicBezTo>
                <a:cubicBezTo>
                  <a:pt x="257" y="142"/>
                  <a:pt x="254" y="135"/>
                  <a:pt x="250" y="129"/>
                </a:cubicBezTo>
                <a:cubicBezTo>
                  <a:pt x="250" y="129"/>
                  <a:pt x="250" y="129"/>
                  <a:pt x="250" y="129"/>
                </a:cubicBezTo>
                <a:cubicBezTo>
                  <a:pt x="250" y="129"/>
                  <a:pt x="250" y="128"/>
                  <a:pt x="249" y="128"/>
                </a:cubicBezTo>
                <a:cubicBezTo>
                  <a:pt x="249" y="127"/>
                  <a:pt x="249" y="127"/>
                  <a:pt x="249" y="127"/>
                </a:cubicBezTo>
                <a:cubicBezTo>
                  <a:pt x="249" y="127"/>
                  <a:pt x="249" y="127"/>
                  <a:pt x="248" y="127"/>
                </a:cubicBezTo>
                <a:cubicBezTo>
                  <a:pt x="248" y="126"/>
                  <a:pt x="248" y="126"/>
                  <a:pt x="248" y="126"/>
                </a:cubicBezTo>
                <a:cubicBezTo>
                  <a:pt x="248" y="126"/>
                  <a:pt x="248" y="125"/>
                  <a:pt x="247" y="125"/>
                </a:cubicBezTo>
                <a:cubicBezTo>
                  <a:pt x="247" y="125"/>
                  <a:pt x="247" y="125"/>
                  <a:pt x="247" y="125"/>
                </a:cubicBezTo>
                <a:cubicBezTo>
                  <a:pt x="247" y="124"/>
                  <a:pt x="247" y="124"/>
                  <a:pt x="246" y="124"/>
                </a:cubicBezTo>
                <a:cubicBezTo>
                  <a:pt x="246" y="124"/>
                  <a:pt x="246" y="124"/>
                  <a:pt x="246" y="124"/>
                </a:cubicBezTo>
                <a:cubicBezTo>
                  <a:pt x="246" y="124"/>
                  <a:pt x="246" y="124"/>
                  <a:pt x="246" y="123"/>
                </a:cubicBezTo>
                <a:cubicBezTo>
                  <a:pt x="246" y="123"/>
                  <a:pt x="246" y="123"/>
                  <a:pt x="245" y="123"/>
                </a:cubicBezTo>
                <a:cubicBezTo>
                  <a:pt x="245" y="123"/>
                  <a:pt x="245" y="123"/>
                  <a:pt x="245" y="123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4" y="122"/>
                  <a:pt x="244" y="122"/>
                  <a:pt x="244" y="121"/>
                </a:cubicBezTo>
                <a:cubicBezTo>
                  <a:pt x="244" y="121"/>
                  <a:pt x="244" y="121"/>
                  <a:pt x="244" y="121"/>
                </a:cubicBezTo>
                <a:cubicBezTo>
                  <a:pt x="244" y="121"/>
                  <a:pt x="243" y="121"/>
                  <a:pt x="243" y="121"/>
                </a:cubicBezTo>
                <a:cubicBezTo>
                  <a:pt x="243" y="121"/>
                  <a:pt x="243" y="120"/>
                  <a:pt x="243" y="120"/>
                </a:cubicBezTo>
                <a:cubicBezTo>
                  <a:pt x="243" y="120"/>
                  <a:pt x="243" y="120"/>
                  <a:pt x="243" y="120"/>
                </a:cubicBezTo>
                <a:cubicBezTo>
                  <a:pt x="242" y="120"/>
                  <a:pt x="242" y="120"/>
                  <a:pt x="242" y="120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1" y="119"/>
                  <a:pt x="241" y="119"/>
                  <a:pt x="241" y="118"/>
                </a:cubicBezTo>
                <a:cubicBezTo>
                  <a:pt x="241" y="118"/>
                  <a:pt x="241" y="118"/>
                  <a:pt x="241" y="118"/>
                </a:cubicBezTo>
                <a:cubicBezTo>
                  <a:pt x="241" y="118"/>
                  <a:pt x="240" y="118"/>
                  <a:pt x="240" y="118"/>
                </a:cubicBezTo>
                <a:cubicBezTo>
                  <a:pt x="240" y="118"/>
                  <a:pt x="240" y="118"/>
                  <a:pt x="240" y="117"/>
                </a:cubicBezTo>
                <a:cubicBezTo>
                  <a:pt x="240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6"/>
                  <a:pt x="238" y="116"/>
                </a:cubicBezTo>
                <a:cubicBezTo>
                  <a:pt x="238" y="116"/>
                  <a:pt x="238" y="116"/>
                  <a:pt x="238" y="116"/>
                </a:cubicBezTo>
                <a:cubicBezTo>
                  <a:pt x="238" y="116"/>
                  <a:pt x="238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1" y="111"/>
                  <a:pt x="224" y="108"/>
                  <a:pt x="217" y="107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166" y="0"/>
                  <a:pt x="166" y="0"/>
                  <a:pt x="166" y="0"/>
                </a:cubicBezTo>
                <a:close/>
                <a:moveTo>
                  <a:pt x="200" y="205"/>
                </a:moveTo>
                <a:cubicBezTo>
                  <a:pt x="61" y="205"/>
                  <a:pt x="61" y="205"/>
                  <a:pt x="61" y="205"/>
                </a:cubicBezTo>
                <a:cubicBezTo>
                  <a:pt x="76" y="179"/>
                  <a:pt x="76" y="179"/>
                  <a:pt x="76" y="179"/>
                </a:cubicBezTo>
                <a:cubicBezTo>
                  <a:pt x="76" y="180"/>
                  <a:pt x="76" y="180"/>
                  <a:pt x="76" y="180"/>
                </a:cubicBezTo>
                <a:cubicBezTo>
                  <a:pt x="165" y="180"/>
                  <a:pt x="165" y="180"/>
                  <a:pt x="165" y="180"/>
                </a:cubicBezTo>
                <a:cubicBezTo>
                  <a:pt x="172" y="193"/>
                  <a:pt x="185" y="202"/>
                  <a:pt x="200" y="205"/>
                </a:cubicBezTo>
                <a:cubicBezTo>
                  <a:pt x="200" y="205"/>
                  <a:pt x="200" y="205"/>
                  <a:pt x="200" y="205"/>
                </a:cubicBezTo>
                <a:close/>
                <a:moveTo>
                  <a:pt x="121" y="107"/>
                </a:moveTo>
                <a:cubicBezTo>
                  <a:pt x="200" y="107"/>
                  <a:pt x="200" y="107"/>
                  <a:pt x="200" y="107"/>
                </a:cubicBezTo>
                <a:cubicBezTo>
                  <a:pt x="185" y="109"/>
                  <a:pt x="172" y="119"/>
                  <a:pt x="165" y="132"/>
                </a:cubicBezTo>
                <a:cubicBezTo>
                  <a:pt x="105" y="132"/>
                  <a:pt x="105" y="132"/>
                  <a:pt x="105" y="132"/>
                </a:cubicBezTo>
                <a:cubicBezTo>
                  <a:pt x="121" y="107"/>
                  <a:pt x="121" y="107"/>
                  <a:pt x="121" y="107"/>
                </a:cubicBezTo>
                <a:close/>
                <a:moveTo>
                  <a:pt x="160" y="168"/>
                </a:moveTo>
                <a:cubicBezTo>
                  <a:pt x="84" y="168"/>
                  <a:pt x="84" y="168"/>
                  <a:pt x="84" y="168"/>
                </a:cubicBezTo>
                <a:cubicBezTo>
                  <a:pt x="98" y="144"/>
                  <a:pt x="98" y="144"/>
                  <a:pt x="98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59" y="148"/>
                  <a:pt x="159" y="152"/>
                  <a:pt x="159" y="156"/>
                </a:cubicBezTo>
                <a:cubicBezTo>
                  <a:pt x="159" y="160"/>
                  <a:pt x="159" y="164"/>
                  <a:pt x="160" y="168"/>
                </a:cubicBezTo>
                <a:cubicBezTo>
                  <a:pt x="160" y="168"/>
                  <a:pt x="160" y="168"/>
                  <a:pt x="160" y="168"/>
                </a:cubicBezTo>
                <a:close/>
                <a:moveTo>
                  <a:pt x="110" y="299"/>
                </a:moveTo>
                <a:cubicBezTo>
                  <a:pt x="110" y="308"/>
                  <a:pt x="110" y="308"/>
                  <a:pt x="110" y="308"/>
                </a:cubicBezTo>
                <a:cubicBezTo>
                  <a:pt x="125" y="308"/>
                  <a:pt x="125" y="308"/>
                  <a:pt x="125" y="308"/>
                </a:cubicBezTo>
                <a:cubicBezTo>
                  <a:pt x="125" y="310"/>
                  <a:pt x="123" y="316"/>
                  <a:pt x="114" y="316"/>
                </a:cubicBezTo>
                <a:cubicBezTo>
                  <a:pt x="113" y="316"/>
                  <a:pt x="109" y="316"/>
                  <a:pt x="104" y="314"/>
                </a:cubicBezTo>
                <a:cubicBezTo>
                  <a:pt x="104" y="326"/>
                  <a:pt x="104" y="326"/>
                  <a:pt x="104" y="326"/>
                </a:cubicBezTo>
                <a:cubicBezTo>
                  <a:pt x="107" y="326"/>
                  <a:pt x="112" y="327"/>
                  <a:pt x="117" y="327"/>
                </a:cubicBezTo>
                <a:cubicBezTo>
                  <a:pt x="136" y="327"/>
                  <a:pt x="143" y="315"/>
                  <a:pt x="143" y="304"/>
                </a:cubicBezTo>
                <a:cubicBezTo>
                  <a:pt x="143" y="295"/>
                  <a:pt x="139" y="281"/>
                  <a:pt x="116" y="281"/>
                </a:cubicBezTo>
                <a:cubicBezTo>
                  <a:pt x="114" y="281"/>
                  <a:pt x="110" y="281"/>
                  <a:pt x="105" y="282"/>
                </a:cubicBezTo>
                <a:cubicBezTo>
                  <a:pt x="104" y="282"/>
                  <a:pt x="104" y="282"/>
                  <a:pt x="104" y="282"/>
                </a:cubicBezTo>
                <a:cubicBezTo>
                  <a:pt x="104" y="294"/>
                  <a:pt x="104" y="294"/>
                  <a:pt x="104" y="294"/>
                </a:cubicBezTo>
                <a:cubicBezTo>
                  <a:pt x="108" y="292"/>
                  <a:pt x="112" y="292"/>
                  <a:pt x="114" y="292"/>
                </a:cubicBezTo>
                <a:cubicBezTo>
                  <a:pt x="122" y="292"/>
                  <a:pt x="125" y="297"/>
                  <a:pt x="125" y="299"/>
                </a:cubicBezTo>
                <a:cubicBezTo>
                  <a:pt x="110" y="299"/>
                  <a:pt x="110" y="299"/>
                  <a:pt x="110" y="299"/>
                </a:cubicBezTo>
                <a:close/>
                <a:moveTo>
                  <a:pt x="94" y="314"/>
                </a:moveTo>
                <a:cubicBezTo>
                  <a:pt x="90" y="315"/>
                  <a:pt x="87" y="315"/>
                  <a:pt x="86" y="315"/>
                </a:cubicBezTo>
                <a:cubicBezTo>
                  <a:pt x="75" y="315"/>
                  <a:pt x="73" y="308"/>
                  <a:pt x="73" y="304"/>
                </a:cubicBezTo>
                <a:cubicBezTo>
                  <a:pt x="73" y="297"/>
                  <a:pt x="78" y="293"/>
                  <a:pt x="85" y="293"/>
                </a:cubicBezTo>
                <a:cubicBezTo>
                  <a:pt x="89" y="293"/>
                  <a:pt x="92" y="293"/>
                  <a:pt x="94" y="294"/>
                </a:cubicBezTo>
                <a:cubicBezTo>
                  <a:pt x="94" y="282"/>
                  <a:pt x="94" y="282"/>
                  <a:pt x="94" y="282"/>
                </a:cubicBezTo>
                <a:cubicBezTo>
                  <a:pt x="93" y="282"/>
                  <a:pt x="93" y="282"/>
                  <a:pt x="93" y="282"/>
                </a:cubicBezTo>
                <a:cubicBezTo>
                  <a:pt x="91" y="282"/>
                  <a:pt x="87" y="281"/>
                  <a:pt x="82" y="281"/>
                </a:cubicBezTo>
                <a:cubicBezTo>
                  <a:pt x="62" y="281"/>
                  <a:pt x="55" y="293"/>
                  <a:pt x="55" y="304"/>
                </a:cubicBezTo>
                <a:cubicBezTo>
                  <a:pt x="55" y="318"/>
                  <a:pt x="64" y="327"/>
                  <a:pt x="82" y="327"/>
                </a:cubicBezTo>
                <a:cubicBezTo>
                  <a:pt x="85" y="327"/>
                  <a:pt x="89" y="327"/>
                  <a:pt x="94" y="326"/>
                </a:cubicBezTo>
                <a:cubicBezTo>
                  <a:pt x="94" y="314"/>
                  <a:pt x="94" y="314"/>
                  <a:pt x="94" y="314"/>
                </a:cubicBezTo>
                <a:cubicBezTo>
                  <a:pt x="94" y="314"/>
                  <a:pt x="94" y="314"/>
                  <a:pt x="94" y="314"/>
                </a:cubicBezTo>
                <a:close/>
                <a:moveTo>
                  <a:pt x="27" y="292"/>
                </a:moveTo>
                <a:cubicBezTo>
                  <a:pt x="32" y="306"/>
                  <a:pt x="32" y="306"/>
                  <a:pt x="32" y="306"/>
                </a:cubicBezTo>
                <a:cubicBezTo>
                  <a:pt x="22" y="306"/>
                  <a:pt x="22" y="306"/>
                  <a:pt x="22" y="306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27" y="292"/>
                  <a:pt x="27" y="292"/>
                  <a:pt x="27" y="292"/>
                </a:cubicBezTo>
                <a:close/>
                <a:moveTo>
                  <a:pt x="16" y="282"/>
                </a:moveTo>
                <a:cubicBezTo>
                  <a:pt x="0" y="327"/>
                  <a:pt x="0" y="327"/>
                  <a:pt x="0" y="327"/>
                </a:cubicBezTo>
                <a:cubicBezTo>
                  <a:pt x="17" y="327"/>
                  <a:pt x="17" y="327"/>
                  <a:pt x="17" y="327"/>
                </a:cubicBezTo>
                <a:cubicBezTo>
                  <a:pt x="20" y="317"/>
                  <a:pt x="20" y="317"/>
                  <a:pt x="20" y="317"/>
                </a:cubicBezTo>
                <a:cubicBezTo>
                  <a:pt x="34" y="317"/>
                  <a:pt x="34" y="317"/>
                  <a:pt x="34" y="317"/>
                </a:cubicBezTo>
                <a:cubicBezTo>
                  <a:pt x="37" y="327"/>
                  <a:pt x="37" y="327"/>
                  <a:pt x="37" y="327"/>
                </a:cubicBezTo>
                <a:cubicBezTo>
                  <a:pt x="55" y="327"/>
                  <a:pt x="55" y="327"/>
                  <a:pt x="55" y="327"/>
                </a:cubicBezTo>
                <a:cubicBezTo>
                  <a:pt x="39" y="282"/>
                  <a:pt x="39" y="282"/>
                  <a:pt x="39" y="282"/>
                </a:cubicBezTo>
                <a:cubicBezTo>
                  <a:pt x="16" y="282"/>
                  <a:pt x="16" y="282"/>
                  <a:pt x="16" y="282"/>
                </a:cubicBezTo>
                <a:close/>
                <a:moveTo>
                  <a:pt x="279" y="282"/>
                </a:moveTo>
                <a:cubicBezTo>
                  <a:pt x="279" y="327"/>
                  <a:pt x="279" y="327"/>
                  <a:pt x="279" y="327"/>
                </a:cubicBezTo>
                <a:cubicBezTo>
                  <a:pt x="318" y="327"/>
                  <a:pt x="318" y="327"/>
                  <a:pt x="318" y="327"/>
                </a:cubicBezTo>
                <a:cubicBezTo>
                  <a:pt x="318" y="316"/>
                  <a:pt x="318" y="316"/>
                  <a:pt x="318" y="316"/>
                </a:cubicBezTo>
                <a:cubicBezTo>
                  <a:pt x="296" y="316"/>
                  <a:pt x="296" y="316"/>
                  <a:pt x="296" y="316"/>
                </a:cubicBezTo>
                <a:cubicBezTo>
                  <a:pt x="296" y="309"/>
                  <a:pt x="296" y="309"/>
                  <a:pt x="296" y="309"/>
                </a:cubicBezTo>
                <a:cubicBezTo>
                  <a:pt x="317" y="309"/>
                  <a:pt x="317" y="309"/>
                  <a:pt x="317" y="309"/>
                </a:cubicBezTo>
                <a:cubicBezTo>
                  <a:pt x="317" y="299"/>
                  <a:pt x="317" y="299"/>
                  <a:pt x="317" y="299"/>
                </a:cubicBezTo>
                <a:cubicBezTo>
                  <a:pt x="296" y="299"/>
                  <a:pt x="296" y="299"/>
                  <a:pt x="296" y="299"/>
                </a:cubicBezTo>
                <a:cubicBezTo>
                  <a:pt x="296" y="292"/>
                  <a:pt x="296" y="292"/>
                  <a:pt x="296" y="292"/>
                </a:cubicBezTo>
                <a:cubicBezTo>
                  <a:pt x="318" y="292"/>
                  <a:pt x="318" y="292"/>
                  <a:pt x="318" y="292"/>
                </a:cubicBezTo>
                <a:cubicBezTo>
                  <a:pt x="318" y="282"/>
                  <a:pt x="318" y="282"/>
                  <a:pt x="318" y="282"/>
                </a:cubicBezTo>
                <a:cubicBezTo>
                  <a:pt x="279" y="282"/>
                  <a:pt x="279" y="282"/>
                  <a:pt x="279" y="282"/>
                </a:cubicBezTo>
                <a:close/>
                <a:moveTo>
                  <a:pt x="268" y="283"/>
                </a:moveTo>
                <a:cubicBezTo>
                  <a:pt x="263" y="281"/>
                  <a:pt x="258" y="281"/>
                  <a:pt x="253" y="281"/>
                </a:cubicBezTo>
                <a:cubicBezTo>
                  <a:pt x="234" y="281"/>
                  <a:pt x="230" y="289"/>
                  <a:pt x="230" y="296"/>
                </a:cubicBezTo>
                <a:cubicBezTo>
                  <a:pt x="230" y="307"/>
                  <a:pt x="240" y="308"/>
                  <a:pt x="246" y="310"/>
                </a:cubicBezTo>
                <a:cubicBezTo>
                  <a:pt x="250" y="310"/>
                  <a:pt x="254" y="311"/>
                  <a:pt x="254" y="313"/>
                </a:cubicBezTo>
                <a:cubicBezTo>
                  <a:pt x="254" y="316"/>
                  <a:pt x="249" y="317"/>
                  <a:pt x="246" y="317"/>
                </a:cubicBezTo>
                <a:cubicBezTo>
                  <a:pt x="242" y="317"/>
                  <a:pt x="237" y="316"/>
                  <a:pt x="231" y="314"/>
                </a:cubicBezTo>
                <a:cubicBezTo>
                  <a:pt x="231" y="325"/>
                  <a:pt x="231" y="325"/>
                  <a:pt x="231" y="325"/>
                </a:cubicBezTo>
                <a:cubicBezTo>
                  <a:pt x="238" y="327"/>
                  <a:pt x="245" y="327"/>
                  <a:pt x="249" y="327"/>
                </a:cubicBezTo>
                <a:cubicBezTo>
                  <a:pt x="269" y="327"/>
                  <a:pt x="271" y="317"/>
                  <a:pt x="271" y="312"/>
                </a:cubicBezTo>
                <a:cubicBezTo>
                  <a:pt x="271" y="301"/>
                  <a:pt x="261" y="299"/>
                  <a:pt x="253" y="298"/>
                </a:cubicBezTo>
                <a:cubicBezTo>
                  <a:pt x="250" y="297"/>
                  <a:pt x="247" y="297"/>
                  <a:pt x="247" y="295"/>
                </a:cubicBezTo>
                <a:cubicBezTo>
                  <a:pt x="247" y="292"/>
                  <a:pt x="251" y="292"/>
                  <a:pt x="255" y="292"/>
                </a:cubicBezTo>
                <a:cubicBezTo>
                  <a:pt x="261" y="292"/>
                  <a:pt x="265" y="293"/>
                  <a:pt x="268" y="294"/>
                </a:cubicBezTo>
                <a:cubicBezTo>
                  <a:pt x="268" y="283"/>
                  <a:pt x="268" y="283"/>
                  <a:pt x="268" y="283"/>
                </a:cubicBezTo>
                <a:cubicBezTo>
                  <a:pt x="268" y="283"/>
                  <a:pt x="268" y="283"/>
                  <a:pt x="268" y="283"/>
                </a:cubicBezTo>
                <a:close/>
                <a:moveTo>
                  <a:pt x="198" y="292"/>
                </a:moveTo>
                <a:cubicBezTo>
                  <a:pt x="203" y="306"/>
                  <a:pt x="203" y="306"/>
                  <a:pt x="203" y="306"/>
                </a:cubicBezTo>
                <a:cubicBezTo>
                  <a:pt x="193" y="306"/>
                  <a:pt x="193" y="306"/>
                  <a:pt x="193" y="306"/>
                </a:cubicBezTo>
                <a:cubicBezTo>
                  <a:pt x="198" y="292"/>
                  <a:pt x="198" y="292"/>
                  <a:pt x="198" y="292"/>
                </a:cubicBezTo>
                <a:cubicBezTo>
                  <a:pt x="198" y="292"/>
                  <a:pt x="198" y="292"/>
                  <a:pt x="198" y="292"/>
                </a:cubicBezTo>
                <a:close/>
                <a:moveTo>
                  <a:pt x="187" y="282"/>
                </a:moveTo>
                <a:cubicBezTo>
                  <a:pt x="171" y="327"/>
                  <a:pt x="171" y="327"/>
                  <a:pt x="171" y="327"/>
                </a:cubicBezTo>
                <a:cubicBezTo>
                  <a:pt x="188" y="327"/>
                  <a:pt x="188" y="327"/>
                  <a:pt x="188" y="327"/>
                </a:cubicBezTo>
                <a:cubicBezTo>
                  <a:pt x="191" y="317"/>
                  <a:pt x="191" y="317"/>
                  <a:pt x="191" y="317"/>
                </a:cubicBezTo>
                <a:cubicBezTo>
                  <a:pt x="205" y="317"/>
                  <a:pt x="205" y="317"/>
                  <a:pt x="205" y="317"/>
                </a:cubicBezTo>
                <a:cubicBezTo>
                  <a:pt x="208" y="327"/>
                  <a:pt x="208" y="327"/>
                  <a:pt x="208" y="327"/>
                </a:cubicBezTo>
                <a:cubicBezTo>
                  <a:pt x="226" y="327"/>
                  <a:pt x="226" y="327"/>
                  <a:pt x="226" y="327"/>
                </a:cubicBezTo>
                <a:cubicBezTo>
                  <a:pt x="210" y="282"/>
                  <a:pt x="210" y="282"/>
                  <a:pt x="210" y="282"/>
                </a:cubicBezTo>
                <a:cubicBezTo>
                  <a:pt x="187" y="282"/>
                  <a:pt x="187" y="282"/>
                  <a:pt x="187" y="282"/>
                </a:cubicBezTo>
                <a:close/>
                <a:moveTo>
                  <a:pt x="159" y="299"/>
                </a:moveTo>
                <a:cubicBezTo>
                  <a:pt x="162" y="299"/>
                  <a:pt x="165" y="302"/>
                  <a:pt x="165" y="305"/>
                </a:cubicBezTo>
                <a:cubicBezTo>
                  <a:pt x="165" y="309"/>
                  <a:pt x="162" y="311"/>
                  <a:pt x="159" y="311"/>
                </a:cubicBezTo>
                <a:cubicBezTo>
                  <a:pt x="156" y="311"/>
                  <a:pt x="153" y="309"/>
                  <a:pt x="153" y="305"/>
                </a:cubicBezTo>
                <a:cubicBezTo>
                  <a:pt x="153" y="302"/>
                  <a:pt x="156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262626"/>
              </a:solidFill>
            </a:endParaRPr>
          </a:p>
        </p:txBody>
      </p:sp>
      <p:sp>
        <p:nvSpPr>
          <p:cNvPr id="10" name="Freeform 14"/>
          <p:cNvSpPr>
            <a:spLocks noEditPoints="1"/>
          </p:cNvSpPr>
          <p:nvPr userDrawn="1"/>
        </p:nvSpPr>
        <p:spPr bwMode="auto">
          <a:xfrm>
            <a:off x="790575" y="1120775"/>
            <a:ext cx="7111604" cy="228600"/>
          </a:xfrm>
          <a:custGeom>
            <a:avLst/>
            <a:gdLst>
              <a:gd name="T0" fmla="*/ 23 w 5973"/>
              <a:gd name="T1" fmla="*/ 108 h 144"/>
              <a:gd name="T2" fmla="*/ 5905 w 5973"/>
              <a:gd name="T3" fmla="*/ 108 h 144"/>
              <a:gd name="T4" fmla="*/ 5882 w 5973"/>
              <a:gd name="T5" fmla="*/ 144 h 144"/>
              <a:gd name="T6" fmla="*/ 0 w 5973"/>
              <a:gd name="T7" fmla="*/ 144 h 144"/>
              <a:gd name="T8" fmla="*/ 23 w 5973"/>
              <a:gd name="T9" fmla="*/ 108 h 144"/>
              <a:gd name="T10" fmla="*/ 35 w 5973"/>
              <a:gd name="T11" fmla="*/ 90 h 144"/>
              <a:gd name="T12" fmla="*/ 5916 w 5973"/>
              <a:gd name="T13" fmla="*/ 90 h 144"/>
              <a:gd name="T14" fmla="*/ 5939 w 5973"/>
              <a:gd name="T15" fmla="*/ 54 h 144"/>
              <a:gd name="T16" fmla="*/ 57 w 5973"/>
              <a:gd name="T17" fmla="*/ 54 h 144"/>
              <a:gd name="T18" fmla="*/ 35 w 5973"/>
              <a:gd name="T19" fmla="*/ 90 h 144"/>
              <a:gd name="T20" fmla="*/ 92 w 5973"/>
              <a:gd name="T21" fmla="*/ 0 h 144"/>
              <a:gd name="T22" fmla="*/ 69 w 5973"/>
              <a:gd name="T23" fmla="*/ 36 h 144"/>
              <a:gd name="T24" fmla="*/ 5951 w 5973"/>
              <a:gd name="T25" fmla="*/ 36 h 144"/>
              <a:gd name="T26" fmla="*/ 5973 w 5973"/>
              <a:gd name="T27" fmla="*/ 0 h 144"/>
              <a:gd name="T28" fmla="*/ 92 w 5973"/>
              <a:gd name="T2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73" h="144">
                <a:moveTo>
                  <a:pt x="23" y="108"/>
                </a:moveTo>
                <a:lnTo>
                  <a:pt x="5905" y="108"/>
                </a:lnTo>
                <a:lnTo>
                  <a:pt x="5882" y="144"/>
                </a:lnTo>
                <a:lnTo>
                  <a:pt x="0" y="144"/>
                </a:lnTo>
                <a:lnTo>
                  <a:pt x="23" y="108"/>
                </a:lnTo>
                <a:close/>
                <a:moveTo>
                  <a:pt x="35" y="90"/>
                </a:moveTo>
                <a:lnTo>
                  <a:pt x="5916" y="90"/>
                </a:lnTo>
                <a:lnTo>
                  <a:pt x="5939" y="54"/>
                </a:lnTo>
                <a:lnTo>
                  <a:pt x="57" y="54"/>
                </a:lnTo>
                <a:lnTo>
                  <a:pt x="35" y="90"/>
                </a:lnTo>
                <a:close/>
                <a:moveTo>
                  <a:pt x="92" y="0"/>
                </a:moveTo>
                <a:lnTo>
                  <a:pt x="69" y="36"/>
                </a:lnTo>
                <a:lnTo>
                  <a:pt x="5951" y="36"/>
                </a:lnTo>
                <a:lnTo>
                  <a:pt x="5973" y="0"/>
                </a:lnTo>
                <a:lnTo>
                  <a:pt x="92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262626"/>
              </a:solidFill>
            </a:endParaRP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8758237" y="6324601"/>
            <a:ext cx="385763" cy="233363"/>
            <a:chOff x="11674475" y="6324600"/>
            <a:chExt cx="514350" cy="233363"/>
          </a:xfrm>
        </p:grpSpPr>
        <p:sp>
          <p:nvSpPr>
            <p:cNvPr id="12" name="Freeform 16"/>
            <p:cNvSpPr>
              <a:spLocks/>
            </p:cNvSpPr>
            <p:nvPr userDrawn="1"/>
          </p:nvSpPr>
          <p:spPr bwMode="auto">
            <a:xfrm>
              <a:off x="11674475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11674475" y="6324600"/>
              <a:ext cx="514350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  <p:sp>
          <p:nvSpPr>
            <p:cNvPr id="14" name="Freeform 18"/>
            <p:cNvSpPr>
              <a:spLocks/>
            </p:cNvSpPr>
            <p:nvPr userDrawn="1"/>
          </p:nvSpPr>
          <p:spPr bwMode="auto">
            <a:xfrm>
              <a:off x="11769725" y="6411913"/>
              <a:ext cx="419100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</p:grpSp>
      <p:sp>
        <p:nvSpPr>
          <p:cNvPr id="16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90589" y="6324601"/>
            <a:ext cx="338366" cy="233363"/>
          </a:xfrm>
        </p:spPr>
        <p:txBody>
          <a:bodyPr/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fld id="{137726B6-3386-492A-8DF3-B4BBCF0A00ED}" type="slidenum">
              <a:rPr lang="ru-RU" smtClean="0">
                <a:solidFill>
                  <a:srgbClr val="003594"/>
                </a:solidFill>
              </a:rPr>
              <a:pPr/>
              <a:t>‹#›</a:t>
            </a:fld>
            <a:endParaRPr lang="ru-RU" dirty="0">
              <a:solidFill>
                <a:srgbClr val="003594"/>
              </a:solidFill>
            </a:endParaRPr>
          </a:p>
        </p:txBody>
      </p:sp>
      <p:sp>
        <p:nvSpPr>
          <p:cNvPr id="21" name="Объект 2"/>
          <p:cNvSpPr>
            <a:spLocks noGrp="1"/>
          </p:cNvSpPr>
          <p:nvPr>
            <p:ph idx="16"/>
          </p:nvPr>
        </p:nvSpPr>
        <p:spPr>
          <a:xfrm>
            <a:off x="900113" y="2300754"/>
            <a:ext cx="3203465" cy="3960000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24" name="Текст 2"/>
          <p:cNvSpPr>
            <a:spLocks noGrp="1"/>
          </p:cNvSpPr>
          <p:nvPr>
            <p:ph type="body" idx="1"/>
          </p:nvPr>
        </p:nvSpPr>
        <p:spPr>
          <a:xfrm>
            <a:off x="900113" y="1564184"/>
            <a:ext cx="3203465" cy="726059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0" name="Объект 2"/>
          <p:cNvSpPr>
            <a:spLocks noGrp="1"/>
          </p:cNvSpPr>
          <p:nvPr>
            <p:ph idx="17"/>
          </p:nvPr>
        </p:nvSpPr>
        <p:spPr>
          <a:xfrm>
            <a:off x="4584331" y="2300754"/>
            <a:ext cx="3203465" cy="3960000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idx="18"/>
          </p:nvPr>
        </p:nvSpPr>
        <p:spPr>
          <a:xfrm>
            <a:off x="4584331" y="1564184"/>
            <a:ext cx="3203465" cy="726059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2" name="Заголовок 1"/>
          <p:cNvSpPr>
            <a:spLocks noGrp="1"/>
          </p:cNvSpPr>
          <p:nvPr>
            <p:ph type="title"/>
          </p:nvPr>
        </p:nvSpPr>
        <p:spPr>
          <a:xfrm>
            <a:off x="813692" y="365127"/>
            <a:ext cx="6998494" cy="755649"/>
          </a:xfrm>
        </p:spPr>
        <p:txBody>
          <a:bodyPr anchor="b" anchorCtr="0">
            <a:normAutofit/>
          </a:bodyPr>
          <a:lstStyle>
            <a:lvl1pPr>
              <a:defRPr sz="3200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54935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756">
          <p15:clr>
            <a:srgbClr val="FBAE40"/>
          </p15:clr>
        </p15:guide>
        <p15:guide id="2" pos="6539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692" y="365127"/>
            <a:ext cx="7084915" cy="755649"/>
          </a:xfrm>
        </p:spPr>
        <p:txBody>
          <a:bodyPr anchor="b" anchorCtr="0">
            <a:normAutofit/>
          </a:bodyPr>
          <a:lstStyle>
            <a:lvl1pPr>
              <a:defRPr sz="3200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Freeform 13"/>
          <p:cNvSpPr>
            <a:spLocks noEditPoints="1"/>
          </p:cNvSpPr>
          <p:nvPr userDrawn="1"/>
        </p:nvSpPr>
        <p:spPr bwMode="auto">
          <a:xfrm>
            <a:off x="7898606" y="873126"/>
            <a:ext cx="857250" cy="779463"/>
          </a:xfrm>
          <a:custGeom>
            <a:avLst/>
            <a:gdLst>
              <a:gd name="T0" fmla="*/ 366 w 480"/>
              <a:gd name="T1" fmla="*/ 327 h 327"/>
              <a:gd name="T2" fmla="*/ 166 w 480"/>
              <a:gd name="T3" fmla="*/ 0 h 327"/>
              <a:gd name="T4" fmla="*/ 331 w 480"/>
              <a:gd name="T5" fmla="*/ 270 h 327"/>
              <a:gd name="T6" fmla="*/ 258 w 480"/>
              <a:gd name="T7" fmla="*/ 156 h 327"/>
              <a:gd name="T8" fmla="*/ 250 w 480"/>
              <a:gd name="T9" fmla="*/ 129 h 327"/>
              <a:gd name="T10" fmla="*/ 249 w 480"/>
              <a:gd name="T11" fmla="*/ 127 h 327"/>
              <a:gd name="T12" fmla="*/ 247 w 480"/>
              <a:gd name="T13" fmla="*/ 125 h 327"/>
              <a:gd name="T14" fmla="*/ 246 w 480"/>
              <a:gd name="T15" fmla="*/ 124 h 327"/>
              <a:gd name="T16" fmla="*/ 245 w 480"/>
              <a:gd name="T17" fmla="*/ 123 h 327"/>
              <a:gd name="T18" fmla="*/ 244 w 480"/>
              <a:gd name="T19" fmla="*/ 121 h 327"/>
              <a:gd name="T20" fmla="*/ 243 w 480"/>
              <a:gd name="T21" fmla="*/ 120 h 327"/>
              <a:gd name="T22" fmla="*/ 242 w 480"/>
              <a:gd name="T23" fmla="*/ 119 h 327"/>
              <a:gd name="T24" fmla="*/ 241 w 480"/>
              <a:gd name="T25" fmla="*/ 118 h 327"/>
              <a:gd name="T26" fmla="*/ 239 w 480"/>
              <a:gd name="T27" fmla="*/ 117 h 327"/>
              <a:gd name="T28" fmla="*/ 239 w 480"/>
              <a:gd name="T29" fmla="*/ 117 h 327"/>
              <a:gd name="T30" fmla="*/ 237 w 480"/>
              <a:gd name="T31" fmla="*/ 116 h 327"/>
              <a:gd name="T32" fmla="*/ 237 w 480"/>
              <a:gd name="T33" fmla="*/ 115 h 327"/>
              <a:gd name="T34" fmla="*/ 166 w 480"/>
              <a:gd name="T35" fmla="*/ 0 h 327"/>
              <a:gd name="T36" fmla="*/ 76 w 480"/>
              <a:gd name="T37" fmla="*/ 179 h 327"/>
              <a:gd name="T38" fmla="*/ 200 w 480"/>
              <a:gd name="T39" fmla="*/ 205 h 327"/>
              <a:gd name="T40" fmla="*/ 200 w 480"/>
              <a:gd name="T41" fmla="*/ 107 h 327"/>
              <a:gd name="T42" fmla="*/ 121 w 480"/>
              <a:gd name="T43" fmla="*/ 107 h 327"/>
              <a:gd name="T44" fmla="*/ 98 w 480"/>
              <a:gd name="T45" fmla="*/ 144 h 327"/>
              <a:gd name="T46" fmla="*/ 160 w 480"/>
              <a:gd name="T47" fmla="*/ 168 h 327"/>
              <a:gd name="T48" fmla="*/ 110 w 480"/>
              <a:gd name="T49" fmla="*/ 308 h 327"/>
              <a:gd name="T50" fmla="*/ 104 w 480"/>
              <a:gd name="T51" fmla="*/ 314 h 327"/>
              <a:gd name="T52" fmla="*/ 143 w 480"/>
              <a:gd name="T53" fmla="*/ 304 h 327"/>
              <a:gd name="T54" fmla="*/ 104 w 480"/>
              <a:gd name="T55" fmla="*/ 282 h 327"/>
              <a:gd name="T56" fmla="*/ 125 w 480"/>
              <a:gd name="T57" fmla="*/ 299 h 327"/>
              <a:gd name="T58" fmla="*/ 86 w 480"/>
              <a:gd name="T59" fmla="*/ 315 h 327"/>
              <a:gd name="T60" fmla="*/ 94 w 480"/>
              <a:gd name="T61" fmla="*/ 294 h 327"/>
              <a:gd name="T62" fmla="*/ 82 w 480"/>
              <a:gd name="T63" fmla="*/ 281 h 327"/>
              <a:gd name="T64" fmla="*/ 94 w 480"/>
              <a:gd name="T65" fmla="*/ 326 h 327"/>
              <a:gd name="T66" fmla="*/ 27 w 480"/>
              <a:gd name="T67" fmla="*/ 292 h 327"/>
              <a:gd name="T68" fmla="*/ 27 w 480"/>
              <a:gd name="T69" fmla="*/ 292 h 327"/>
              <a:gd name="T70" fmla="*/ 0 w 480"/>
              <a:gd name="T71" fmla="*/ 327 h 327"/>
              <a:gd name="T72" fmla="*/ 34 w 480"/>
              <a:gd name="T73" fmla="*/ 317 h 327"/>
              <a:gd name="T74" fmla="*/ 39 w 480"/>
              <a:gd name="T75" fmla="*/ 282 h 327"/>
              <a:gd name="T76" fmla="*/ 279 w 480"/>
              <a:gd name="T77" fmla="*/ 327 h 327"/>
              <a:gd name="T78" fmla="*/ 296 w 480"/>
              <a:gd name="T79" fmla="*/ 316 h 327"/>
              <a:gd name="T80" fmla="*/ 317 w 480"/>
              <a:gd name="T81" fmla="*/ 299 h 327"/>
              <a:gd name="T82" fmla="*/ 318 w 480"/>
              <a:gd name="T83" fmla="*/ 292 h 327"/>
              <a:gd name="T84" fmla="*/ 268 w 480"/>
              <a:gd name="T85" fmla="*/ 283 h 327"/>
              <a:gd name="T86" fmla="*/ 246 w 480"/>
              <a:gd name="T87" fmla="*/ 310 h 327"/>
              <a:gd name="T88" fmla="*/ 231 w 480"/>
              <a:gd name="T89" fmla="*/ 314 h 327"/>
              <a:gd name="T90" fmla="*/ 271 w 480"/>
              <a:gd name="T91" fmla="*/ 312 h 327"/>
              <a:gd name="T92" fmla="*/ 255 w 480"/>
              <a:gd name="T93" fmla="*/ 292 h 327"/>
              <a:gd name="T94" fmla="*/ 268 w 480"/>
              <a:gd name="T95" fmla="*/ 283 h 327"/>
              <a:gd name="T96" fmla="*/ 193 w 480"/>
              <a:gd name="T97" fmla="*/ 306 h 327"/>
              <a:gd name="T98" fmla="*/ 187 w 480"/>
              <a:gd name="T99" fmla="*/ 282 h 327"/>
              <a:gd name="T100" fmla="*/ 191 w 480"/>
              <a:gd name="T101" fmla="*/ 317 h 327"/>
              <a:gd name="T102" fmla="*/ 226 w 480"/>
              <a:gd name="T103" fmla="*/ 327 h 327"/>
              <a:gd name="T104" fmla="*/ 159 w 480"/>
              <a:gd name="T105" fmla="*/ 299 h 327"/>
              <a:gd name="T106" fmla="*/ 153 w 480"/>
              <a:gd name="T107" fmla="*/ 305 h 327"/>
              <a:gd name="T108" fmla="*/ 159 w 480"/>
              <a:gd name="T109" fmla="*/ 299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80" h="327">
                <a:moveTo>
                  <a:pt x="452" y="282"/>
                </a:moveTo>
                <a:cubicBezTo>
                  <a:pt x="480" y="327"/>
                  <a:pt x="480" y="327"/>
                  <a:pt x="480" y="327"/>
                </a:cubicBezTo>
                <a:cubicBezTo>
                  <a:pt x="366" y="327"/>
                  <a:pt x="366" y="327"/>
                  <a:pt x="366" y="327"/>
                </a:cubicBezTo>
                <a:cubicBezTo>
                  <a:pt x="339" y="282"/>
                  <a:pt x="339" y="282"/>
                  <a:pt x="339" y="282"/>
                </a:cubicBezTo>
                <a:cubicBezTo>
                  <a:pt x="452" y="282"/>
                  <a:pt x="452" y="282"/>
                  <a:pt x="452" y="282"/>
                </a:cubicBezTo>
                <a:close/>
                <a:moveTo>
                  <a:pt x="166" y="0"/>
                </a:moveTo>
                <a:cubicBezTo>
                  <a:pt x="279" y="0"/>
                  <a:pt x="279" y="0"/>
                  <a:pt x="279" y="0"/>
                </a:cubicBezTo>
                <a:cubicBezTo>
                  <a:pt x="445" y="270"/>
                  <a:pt x="445" y="270"/>
                  <a:pt x="445" y="270"/>
                </a:cubicBezTo>
                <a:cubicBezTo>
                  <a:pt x="331" y="270"/>
                  <a:pt x="331" y="270"/>
                  <a:pt x="331" y="270"/>
                </a:cubicBezTo>
                <a:cubicBezTo>
                  <a:pt x="291" y="205"/>
                  <a:pt x="291" y="205"/>
                  <a:pt x="291" y="205"/>
                </a:cubicBezTo>
                <a:cubicBezTo>
                  <a:pt x="217" y="205"/>
                  <a:pt x="217" y="205"/>
                  <a:pt x="217" y="205"/>
                </a:cubicBezTo>
                <a:cubicBezTo>
                  <a:pt x="240" y="201"/>
                  <a:pt x="258" y="180"/>
                  <a:pt x="258" y="156"/>
                </a:cubicBezTo>
                <a:cubicBezTo>
                  <a:pt x="258" y="154"/>
                  <a:pt x="258" y="152"/>
                  <a:pt x="258" y="150"/>
                </a:cubicBezTo>
                <a:cubicBezTo>
                  <a:pt x="258" y="150"/>
                  <a:pt x="258" y="150"/>
                  <a:pt x="258" y="150"/>
                </a:cubicBezTo>
                <a:cubicBezTo>
                  <a:pt x="257" y="142"/>
                  <a:pt x="254" y="135"/>
                  <a:pt x="250" y="129"/>
                </a:cubicBezTo>
                <a:cubicBezTo>
                  <a:pt x="250" y="129"/>
                  <a:pt x="250" y="129"/>
                  <a:pt x="250" y="129"/>
                </a:cubicBezTo>
                <a:cubicBezTo>
                  <a:pt x="250" y="129"/>
                  <a:pt x="250" y="128"/>
                  <a:pt x="249" y="128"/>
                </a:cubicBezTo>
                <a:cubicBezTo>
                  <a:pt x="249" y="127"/>
                  <a:pt x="249" y="127"/>
                  <a:pt x="249" y="127"/>
                </a:cubicBezTo>
                <a:cubicBezTo>
                  <a:pt x="249" y="127"/>
                  <a:pt x="249" y="127"/>
                  <a:pt x="248" y="127"/>
                </a:cubicBezTo>
                <a:cubicBezTo>
                  <a:pt x="248" y="126"/>
                  <a:pt x="248" y="126"/>
                  <a:pt x="248" y="126"/>
                </a:cubicBezTo>
                <a:cubicBezTo>
                  <a:pt x="248" y="126"/>
                  <a:pt x="248" y="125"/>
                  <a:pt x="247" y="125"/>
                </a:cubicBezTo>
                <a:cubicBezTo>
                  <a:pt x="247" y="125"/>
                  <a:pt x="247" y="125"/>
                  <a:pt x="247" y="125"/>
                </a:cubicBezTo>
                <a:cubicBezTo>
                  <a:pt x="247" y="124"/>
                  <a:pt x="247" y="124"/>
                  <a:pt x="246" y="124"/>
                </a:cubicBezTo>
                <a:cubicBezTo>
                  <a:pt x="246" y="124"/>
                  <a:pt x="246" y="124"/>
                  <a:pt x="246" y="124"/>
                </a:cubicBezTo>
                <a:cubicBezTo>
                  <a:pt x="246" y="124"/>
                  <a:pt x="246" y="124"/>
                  <a:pt x="246" y="123"/>
                </a:cubicBezTo>
                <a:cubicBezTo>
                  <a:pt x="246" y="123"/>
                  <a:pt x="246" y="123"/>
                  <a:pt x="245" y="123"/>
                </a:cubicBezTo>
                <a:cubicBezTo>
                  <a:pt x="245" y="123"/>
                  <a:pt x="245" y="123"/>
                  <a:pt x="245" y="123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4" y="122"/>
                  <a:pt x="244" y="122"/>
                  <a:pt x="244" y="121"/>
                </a:cubicBezTo>
                <a:cubicBezTo>
                  <a:pt x="244" y="121"/>
                  <a:pt x="244" y="121"/>
                  <a:pt x="244" y="121"/>
                </a:cubicBezTo>
                <a:cubicBezTo>
                  <a:pt x="244" y="121"/>
                  <a:pt x="243" y="121"/>
                  <a:pt x="243" y="121"/>
                </a:cubicBezTo>
                <a:cubicBezTo>
                  <a:pt x="243" y="121"/>
                  <a:pt x="243" y="120"/>
                  <a:pt x="243" y="120"/>
                </a:cubicBezTo>
                <a:cubicBezTo>
                  <a:pt x="243" y="120"/>
                  <a:pt x="243" y="120"/>
                  <a:pt x="243" y="120"/>
                </a:cubicBezTo>
                <a:cubicBezTo>
                  <a:pt x="242" y="120"/>
                  <a:pt x="242" y="120"/>
                  <a:pt x="242" y="120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1" y="119"/>
                  <a:pt x="241" y="119"/>
                  <a:pt x="241" y="118"/>
                </a:cubicBezTo>
                <a:cubicBezTo>
                  <a:pt x="241" y="118"/>
                  <a:pt x="241" y="118"/>
                  <a:pt x="241" y="118"/>
                </a:cubicBezTo>
                <a:cubicBezTo>
                  <a:pt x="241" y="118"/>
                  <a:pt x="240" y="118"/>
                  <a:pt x="240" y="118"/>
                </a:cubicBezTo>
                <a:cubicBezTo>
                  <a:pt x="240" y="118"/>
                  <a:pt x="240" y="118"/>
                  <a:pt x="240" y="117"/>
                </a:cubicBezTo>
                <a:cubicBezTo>
                  <a:pt x="240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6"/>
                  <a:pt x="238" y="116"/>
                </a:cubicBezTo>
                <a:cubicBezTo>
                  <a:pt x="238" y="116"/>
                  <a:pt x="238" y="116"/>
                  <a:pt x="238" y="116"/>
                </a:cubicBezTo>
                <a:cubicBezTo>
                  <a:pt x="238" y="116"/>
                  <a:pt x="238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1" y="111"/>
                  <a:pt x="224" y="108"/>
                  <a:pt x="217" y="107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166" y="0"/>
                  <a:pt x="166" y="0"/>
                  <a:pt x="166" y="0"/>
                </a:cubicBezTo>
                <a:close/>
                <a:moveTo>
                  <a:pt x="200" y="205"/>
                </a:moveTo>
                <a:cubicBezTo>
                  <a:pt x="61" y="205"/>
                  <a:pt x="61" y="205"/>
                  <a:pt x="61" y="205"/>
                </a:cubicBezTo>
                <a:cubicBezTo>
                  <a:pt x="76" y="179"/>
                  <a:pt x="76" y="179"/>
                  <a:pt x="76" y="179"/>
                </a:cubicBezTo>
                <a:cubicBezTo>
                  <a:pt x="76" y="180"/>
                  <a:pt x="76" y="180"/>
                  <a:pt x="76" y="180"/>
                </a:cubicBezTo>
                <a:cubicBezTo>
                  <a:pt x="165" y="180"/>
                  <a:pt x="165" y="180"/>
                  <a:pt x="165" y="180"/>
                </a:cubicBezTo>
                <a:cubicBezTo>
                  <a:pt x="172" y="193"/>
                  <a:pt x="185" y="202"/>
                  <a:pt x="200" y="205"/>
                </a:cubicBezTo>
                <a:cubicBezTo>
                  <a:pt x="200" y="205"/>
                  <a:pt x="200" y="205"/>
                  <a:pt x="200" y="205"/>
                </a:cubicBezTo>
                <a:close/>
                <a:moveTo>
                  <a:pt x="121" y="107"/>
                </a:moveTo>
                <a:cubicBezTo>
                  <a:pt x="200" y="107"/>
                  <a:pt x="200" y="107"/>
                  <a:pt x="200" y="107"/>
                </a:cubicBezTo>
                <a:cubicBezTo>
                  <a:pt x="185" y="109"/>
                  <a:pt x="172" y="119"/>
                  <a:pt x="165" y="132"/>
                </a:cubicBezTo>
                <a:cubicBezTo>
                  <a:pt x="105" y="132"/>
                  <a:pt x="105" y="132"/>
                  <a:pt x="105" y="132"/>
                </a:cubicBezTo>
                <a:cubicBezTo>
                  <a:pt x="121" y="107"/>
                  <a:pt x="121" y="107"/>
                  <a:pt x="121" y="107"/>
                </a:cubicBezTo>
                <a:close/>
                <a:moveTo>
                  <a:pt x="160" y="168"/>
                </a:moveTo>
                <a:cubicBezTo>
                  <a:pt x="84" y="168"/>
                  <a:pt x="84" y="168"/>
                  <a:pt x="84" y="168"/>
                </a:cubicBezTo>
                <a:cubicBezTo>
                  <a:pt x="98" y="144"/>
                  <a:pt x="98" y="144"/>
                  <a:pt x="98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59" y="148"/>
                  <a:pt x="159" y="152"/>
                  <a:pt x="159" y="156"/>
                </a:cubicBezTo>
                <a:cubicBezTo>
                  <a:pt x="159" y="160"/>
                  <a:pt x="159" y="164"/>
                  <a:pt x="160" y="168"/>
                </a:cubicBezTo>
                <a:cubicBezTo>
                  <a:pt x="160" y="168"/>
                  <a:pt x="160" y="168"/>
                  <a:pt x="160" y="168"/>
                </a:cubicBezTo>
                <a:close/>
                <a:moveTo>
                  <a:pt x="110" y="299"/>
                </a:moveTo>
                <a:cubicBezTo>
                  <a:pt x="110" y="308"/>
                  <a:pt x="110" y="308"/>
                  <a:pt x="110" y="308"/>
                </a:cubicBezTo>
                <a:cubicBezTo>
                  <a:pt x="125" y="308"/>
                  <a:pt x="125" y="308"/>
                  <a:pt x="125" y="308"/>
                </a:cubicBezTo>
                <a:cubicBezTo>
                  <a:pt x="125" y="310"/>
                  <a:pt x="123" y="316"/>
                  <a:pt x="114" y="316"/>
                </a:cubicBezTo>
                <a:cubicBezTo>
                  <a:pt x="113" y="316"/>
                  <a:pt x="109" y="316"/>
                  <a:pt x="104" y="314"/>
                </a:cubicBezTo>
                <a:cubicBezTo>
                  <a:pt x="104" y="326"/>
                  <a:pt x="104" y="326"/>
                  <a:pt x="104" y="326"/>
                </a:cubicBezTo>
                <a:cubicBezTo>
                  <a:pt x="107" y="326"/>
                  <a:pt x="112" y="327"/>
                  <a:pt x="117" y="327"/>
                </a:cubicBezTo>
                <a:cubicBezTo>
                  <a:pt x="136" y="327"/>
                  <a:pt x="143" y="315"/>
                  <a:pt x="143" y="304"/>
                </a:cubicBezTo>
                <a:cubicBezTo>
                  <a:pt x="143" y="295"/>
                  <a:pt x="139" y="281"/>
                  <a:pt x="116" y="281"/>
                </a:cubicBezTo>
                <a:cubicBezTo>
                  <a:pt x="114" y="281"/>
                  <a:pt x="110" y="281"/>
                  <a:pt x="105" y="282"/>
                </a:cubicBezTo>
                <a:cubicBezTo>
                  <a:pt x="104" y="282"/>
                  <a:pt x="104" y="282"/>
                  <a:pt x="104" y="282"/>
                </a:cubicBezTo>
                <a:cubicBezTo>
                  <a:pt x="104" y="294"/>
                  <a:pt x="104" y="294"/>
                  <a:pt x="104" y="294"/>
                </a:cubicBezTo>
                <a:cubicBezTo>
                  <a:pt x="108" y="292"/>
                  <a:pt x="112" y="292"/>
                  <a:pt x="114" y="292"/>
                </a:cubicBezTo>
                <a:cubicBezTo>
                  <a:pt x="122" y="292"/>
                  <a:pt x="125" y="297"/>
                  <a:pt x="125" y="299"/>
                </a:cubicBezTo>
                <a:cubicBezTo>
                  <a:pt x="110" y="299"/>
                  <a:pt x="110" y="299"/>
                  <a:pt x="110" y="299"/>
                </a:cubicBezTo>
                <a:close/>
                <a:moveTo>
                  <a:pt x="94" y="314"/>
                </a:moveTo>
                <a:cubicBezTo>
                  <a:pt x="90" y="315"/>
                  <a:pt x="87" y="315"/>
                  <a:pt x="86" y="315"/>
                </a:cubicBezTo>
                <a:cubicBezTo>
                  <a:pt x="75" y="315"/>
                  <a:pt x="73" y="308"/>
                  <a:pt x="73" y="304"/>
                </a:cubicBezTo>
                <a:cubicBezTo>
                  <a:pt x="73" y="297"/>
                  <a:pt x="78" y="293"/>
                  <a:pt x="85" y="293"/>
                </a:cubicBezTo>
                <a:cubicBezTo>
                  <a:pt x="89" y="293"/>
                  <a:pt x="92" y="293"/>
                  <a:pt x="94" y="294"/>
                </a:cubicBezTo>
                <a:cubicBezTo>
                  <a:pt x="94" y="282"/>
                  <a:pt x="94" y="282"/>
                  <a:pt x="94" y="282"/>
                </a:cubicBezTo>
                <a:cubicBezTo>
                  <a:pt x="93" y="282"/>
                  <a:pt x="93" y="282"/>
                  <a:pt x="93" y="282"/>
                </a:cubicBezTo>
                <a:cubicBezTo>
                  <a:pt x="91" y="282"/>
                  <a:pt x="87" y="281"/>
                  <a:pt x="82" y="281"/>
                </a:cubicBezTo>
                <a:cubicBezTo>
                  <a:pt x="62" y="281"/>
                  <a:pt x="55" y="293"/>
                  <a:pt x="55" y="304"/>
                </a:cubicBezTo>
                <a:cubicBezTo>
                  <a:pt x="55" y="318"/>
                  <a:pt x="64" y="327"/>
                  <a:pt x="82" y="327"/>
                </a:cubicBezTo>
                <a:cubicBezTo>
                  <a:pt x="85" y="327"/>
                  <a:pt x="89" y="327"/>
                  <a:pt x="94" y="326"/>
                </a:cubicBezTo>
                <a:cubicBezTo>
                  <a:pt x="94" y="314"/>
                  <a:pt x="94" y="314"/>
                  <a:pt x="94" y="314"/>
                </a:cubicBezTo>
                <a:cubicBezTo>
                  <a:pt x="94" y="314"/>
                  <a:pt x="94" y="314"/>
                  <a:pt x="94" y="314"/>
                </a:cubicBezTo>
                <a:close/>
                <a:moveTo>
                  <a:pt x="27" y="292"/>
                </a:moveTo>
                <a:cubicBezTo>
                  <a:pt x="32" y="306"/>
                  <a:pt x="32" y="306"/>
                  <a:pt x="32" y="306"/>
                </a:cubicBezTo>
                <a:cubicBezTo>
                  <a:pt x="22" y="306"/>
                  <a:pt x="22" y="306"/>
                  <a:pt x="22" y="306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27" y="292"/>
                  <a:pt x="27" y="292"/>
                  <a:pt x="27" y="292"/>
                </a:cubicBezTo>
                <a:close/>
                <a:moveTo>
                  <a:pt x="16" y="282"/>
                </a:moveTo>
                <a:cubicBezTo>
                  <a:pt x="0" y="327"/>
                  <a:pt x="0" y="327"/>
                  <a:pt x="0" y="327"/>
                </a:cubicBezTo>
                <a:cubicBezTo>
                  <a:pt x="17" y="327"/>
                  <a:pt x="17" y="327"/>
                  <a:pt x="17" y="327"/>
                </a:cubicBezTo>
                <a:cubicBezTo>
                  <a:pt x="20" y="317"/>
                  <a:pt x="20" y="317"/>
                  <a:pt x="20" y="317"/>
                </a:cubicBezTo>
                <a:cubicBezTo>
                  <a:pt x="34" y="317"/>
                  <a:pt x="34" y="317"/>
                  <a:pt x="34" y="317"/>
                </a:cubicBezTo>
                <a:cubicBezTo>
                  <a:pt x="37" y="327"/>
                  <a:pt x="37" y="327"/>
                  <a:pt x="37" y="327"/>
                </a:cubicBezTo>
                <a:cubicBezTo>
                  <a:pt x="55" y="327"/>
                  <a:pt x="55" y="327"/>
                  <a:pt x="55" y="327"/>
                </a:cubicBezTo>
                <a:cubicBezTo>
                  <a:pt x="39" y="282"/>
                  <a:pt x="39" y="282"/>
                  <a:pt x="39" y="282"/>
                </a:cubicBezTo>
                <a:cubicBezTo>
                  <a:pt x="16" y="282"/>
                  <a:pt x="16" y="282"/>
                  <a:pt x="16" y="282"/>
                </a:cubicBezTo>
                <a:close/>
                <a:moveTo>
                  <a:pt x="279" y="282"/>
                </a:moveTo>
                <a:cubicBezTo>
                  <a:pt x="279" y="327"/>
                  <a:pt x="279" y="327"/>
                  <a:pt x="279" y="327"/>
                </a:cubicBezTo>
                <a:cubicBezTo>
                  <a:pt x="318" y="327"/>
                  <a:pt x="318" y="327"/>
                  <a:pt x="318" y="327"/>
                </a:cubicBezTo>
                <a:cubicBezTo>
                  <a:pt x="318" y="316"/>
                  <a:pt x="318" y="316"/>
                  <a:pt x="318" y="316"/>
                </a:cubicBezTo>
                <a:cubicBezTo>
                  <a:pt x="296" y="316"/>
                  <a:pt x="296" y="316"/>
                  <a:pt x="296" y="316"/>
                </a:cubicBezTo>
                <a:cubicBezTo>
                  <a:pt x="296" y="309"/>
                  <a:pt x="296" y="309"/>
                  <a:pt x="296" y="309"/>
                </a:cubicBezTo>
                <a:cubicBezTo>
                  <a:pt x="317" y="309"/>
                  <a:pt x="317" y="309"/>
                  <a:pt x="317" y="309"/>
                </a:cubicBezTo>
                <a:cubicBezTo>
                  <a:pt x="317" y="299"/>
                  <a:pt x="317" y="299"/>
                  <a:pt x="317" y="299"/>
                </a:cubicBezTo>
                <a:cubicBezTo>
                  <a:pt x="296" y="299"/>
                  <a:pt x="296" y="299"/>
                  <a:pt x="296" y="299"/>
                </a:cubicBezTo>
                <a:cubicBezTo>
                  <a:pt x="296" y="292"/>
                  <a:pt x="296" y="292"/>
                  <a:pt x="296" y="292"/>
                </a:cubicBezTo>
                <a:cubicBezTo>
                  <a:pt x="318" y="292"/>
                  <a:pt x="318" y="292"/>
                  <a:pt x="318" y="292"/>
                </a:cubicBezTo>
                <a:cubicBezTo>
                  <a:pt x="318" y="282"/>
                  <a:pt x="318" y="282"/>
                  <a:pt x="318" y="282"/>
                </a:cubicBezTo>
                <a:cubicBezTo>
                  <a:pt x="279" y="282"/>
                  <a:pt x="279" y="282"/>
                  <a:pt x="279" y="282"/>
                </a:cubicBezTo>
                <a:close/>
                <a:moveTo>
                  <a:pt x="268" y="283"/>
                </a:moveTo>
                <a:cubicBezTo>
                  <a:pt x="263" y="281"/>
                  <a:pt x="258" y="281"/>
                  <a:pt x="253" y="281"/>
                </a:cubicBezTo>
                <a:cubicBezTo>
                  <a:pt x="234" y="281"/>
                  <a:pt x="230" y="289"/>
                  <a:pt x="230" y="296"/>
                </a:cubicBezTo>
                <a:cubicBezTo>
                  <a:pt x="230" y="307"/>
                  <a:pt x="240" y="308"/>
                  <a:pt x="246" y="310"/>
                </a:cubicBezTo>
                <a:cubicBezTo>
                  <a:pt x="250" y="310"/>
                  <a:pt x="254" y="311"/>
                  <a:pt x="254" y="313"/>
                </a:cubicBezTo>
                <a:cubicBezTo>
                  <a:pt x="254" y="316"/>
                  <a:pt x="249" y="317"/>
                  <a:pt x="246" y="317"/>
                </a:cubicBezTo>
                <a:cubicBezTo>
                  <a:pt x="242" y="317"/>
                  <a:pt x="237" y="316"/>
                  <a:pt x="231" y="314"/>
                </a:cubicBezTo>
                <a:cubicBezTo>
                  <a:pt x="231" y="325"/>
                  <a:pt x="231" y="325"/>
                  <a:pt x="231" y="325"/>
                </a:cubicBezTo>
                <a:cubicBezTo>
                  <a:pt x="238" y="327"/>
                  <a:pt x="245" y="327"/>
                  <a:pt x="249" y="327"/>
                </a:cubicBezTo>
                <a:cubicBezTo>
                  <a:pt x="269" y="327"/>
                  <a:pt x="271" y="317"/>
                  <a:pt x="271" y="312"/>
                </a:cubicBezTo>
                <a:cubicBezTo>
                  <a:pt x="271" y="301"/>
                  <a:pt x="261" y="299"/>
                  <a:pt x="253" y="298"/>
                </a:cubicBezTo>
                <a:cubicBezTo>
                  <a:pt x="250" y="297"/>
                  <a:pt x="247" y="297"/>
                  <a:pt x="247" y="295"/>
                </a:cubicBezTo>
                <a:cubicBezTo>
                  <a:pt x="247" y="292"/>
                  <a:pt x="251" y="292"/>
                  <a:pt x="255" y="292"/>
                </a:cubicBezTo>
                <a:cubicBezTo>
                  <a:pt x="261" y="292"/>
                  <a:pt x="265" y="293"/>
                  <a:pt x="268" y="294"/>
                </a:cubicBezTo>
                <a:cubicBezTo>
                  <a:pt x="268" y="283"/>
                  <a:pt x="268" y="283"/>
                  <a:pt x="268" y="283"/>
                </a:cubicBezTo>
                <a:cubicBezTo>
                  <a:pt x="268" y="283"/>
                  <a:pt x="268" y="283"/>
                  <a:pt x="268" y="283"/>
                </a:cubicBezTo>
                <a:close/>
                <a:moveTo>
                  <a:pt x="198" y="292"/>
                </a:moveTo>
                <a:cubicBezTo>
                  <a:pt x="203" y="306"/>
                  <a:pt x="203" y="306"/>
                  <a:pt x="203" y="306"/>
                </a:cubicBezTo>
                <a:cubicBezTo>
                  <a:pt x="193" y="306"/>
                  <a:pt x="193" y="306"/>
                  <a:pt x="193" y="306"/>
                </a:cubicBezTo>
                <a:cubicBezTo>
                  <a:pt x="198" y="292"/>
                  <a:pt x="198" y="292"/>
                  <a:pt x="198" y="292"/>
                </a:cubicBezTo>
                <a:cubicBezTo>
                  <a:pt x="198" y="292"/>
                  <a:pt x="198" y="292"/>
                  <a:pt x="198" y="292"/>
                </a:cubicBezTo>
                <a:close/>
                <a:moveTo>
                  <a:pt x="187" y="282"/>
                </a:moveTo>
                <a:cubicBezTo>
                  <a:pt x="171" y="327"/>
                  <a:pt x="171" y="327"/>
                  <a:pt x="171" y="327"/>
                </a:cubicBezTo>
                <a:cubicBezTo>
                  <a:pt x="188" y="327"/>
                  <a:pt x="188" y="327"/>
                  <a:pt x="188" y="327"/>
                </a:cubicBezTo>
                <a:cubicBezTo>
                  <a:pt x="191" y="317"/>
                  <a:pt x="191" y="317"/>
                  <a:pt x="191" y="317"/>
                </a:cubicBezTo>
                <a:cubicBezTo>
                  <a:pt x="205" y="317"/>
                  <a:pt x="205" y="317"/>
                  <a:pt x="205" y="317"/>
                </a:cubicBezTo>
                <a:cubicBezTo>
                  <a:pt x="208" y="327"/>
                  <a:pt x="208" y="327"/>
                  <a:pt x="208" y="327"/>
                </a:cubicBezTo>
                <a:cubicBezTo>
                  <a:pt x="226" y="327"/>
                  <a:pt x="226" y="327"/>
                  <a:pt x="226" y="327"/>
                </a:cubicBezTo>
                <a:cubicBezTo>
                  <a:pt x="210" y="282"/>
                  <a:pt x="210" y="282"/>
                  <a:pt x="210" y="282"/>
                </a:cubicBezTo>
                <a:cubicBezTo>
                  <a:pt x="187" y="282"/>
                  <a:pt x="187" y="282"/>
                  <a:pt x="187" y="282"/>
                </a:cubicBezTo>
                <a:close/>
                <a:moveTo>
                  <a:pt x="159" y="299"/>
                </a:moveTo>
                <a:cubicBezTo>
                  <a:pt x="162" y="299"/>
                  <a:pt x="165" y="302"/>
                  <a:pt x="165" y="305"/>
                </a:cubicBezTo>
                <a:cubicBezTo>
                  <a:pt x="165" y="309"/>
                  <a:pt x="162" y="311"/>
                  <a:pt x="159" y="311"/>
                </a:cubicBezTo>
                <a:cubicBezTo>
                  <a:pt x="156" y="311"/>
                  <a:pt x="153" y="309"/>
                  <a:pt x="153" y="305"/>
                </a:cubicBezTo>
                <a:cubicBezTo>
                  <a:pt x="153" y="302"/>
                  <a:pt x="156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262626"/>
              </a:solidFill>
            </a:endParaRPr>
          </a:p>
        </p:txBody>
      </p:sp>
      <p:sp>
        <p:nvSpPr>
          <p:cNvPr id="9" name="Freeform 14"/>
          <p:cNvSpPr>
            <a:spLocks noEditPoints="1"/>
          </p:cNvSpPr>
          <p:nvPr userDrawn="1"/>
        </p:nvSpPr>
        <p:spPr bwMode="auto">
          <a:xfrm>
            <a:off x="790575" y="1120775"/>
            <a:ext cx="7111604" cy="228600"/>
          </a:xfrm>
          <a:custGeom>
            <a:avLst/>
            <a:gdLst>
              <a:gd name="T0" fmla="*/ 23 w 5973"/>
              <a:gd name="T1" fmla="*/ 108 h 144"/>
              <a:gd name="T2" fmla="*/ 5905 w 5973"/>
              <a:gd name="T3" fmla="*/ 108 h 144"/>
              <a:gd name="T4" fmla="*/ 5882 w 5973"/>
              <a:gd name="T5" fmla="*/ 144 h 144"/>
              <a:gd name="T6" fmla="*/ 0 w 5973"/>
              <a:gd name="T7" fmla="*/ 144 h 144"/>
              <a:gd name="T8" fmla="*/ 23 w 5973"/>
              <a:gd name="T9" fmla="*/ 108 h 144"/>
              <a:gd name="T10" fmla="*/ 35 w 5973"/>
              <a:gd name="T11" fmla="*/ 90 h 144"/>
              <a:gd name="T12" fmla="*/ 5916 w 5973"/>
              <a:gd name="T13" fmla="*/ 90 h 144"/>
              <a:gd name="T14" fmla="*/ 5939 w 5973"/>
              <a:gd name="T15" fmla="*/ 54 h 144"/>
              <a:gd name="T16" fmla="*/ 57 w 5973"/>
              <a:gd name="T17" fmla="*/ 54 h 144"/>
              <a:gd name="T18" fmla="*/ 35 w 5973"/>
              <a:gd name="T19" fmla="*/ 90 h 144"/>
              <a:gd name="T20" fmla="*/ 92 w 5973"/>
              <a:gd name="T21" fmla="*/ 0 h 144"/>
              <a:gd name="T22" fmla="*/ 69 w 5973"/>
              <a:gd name="T23" fmla="*/ 36 h 144"/>
              <a:gd name="T24" fmla="*/ 5951 w 5973"/>
              <a:gd name="T25" fmla="*/ 36 h 144"/>
              <a:gd name="T26" fmla="*/ 5973 w 5973"/>
              <a:gd name="T27" fmla="*/ 0 h 144"/>
              <a:gd name="T28" fmla="*/ 92 w 5973"/>
              <a:gd name="T2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73" h="144">
                <a:moveTo>
                  <a:pt x="23" y="108"/>
                </a:moveTo>
                <a:lnTo>
                  <a:pt x="5905" y="108"/>
                </a:lnTo>
                <a:lnTo>
                  <a:pt x="5882" y="144"/>
                </a:lnTo>
                <a:lnTo>
                  <a:pt x="0" y="144"/>
                </a:lnTo>
                <a:lnTo>
                  <a:pt x="23" y="108"/>
                </a:lnTo>
                <a:close/>
                <a:moveTo>
                  <a:pt x="35" y="90"/>
                </a:moveTo>
                <a:lnTo>
                  <a:pt x="5916" y="90"/>
                </a:lnTo>
                <a:lnTo>
                  <a:pt x="5939" y="54"/>
                </a:lnTo>
                <a:lnTo>
                  <a:pt x="57" y="54"/>
                </a:lnTo>
                <a:lnTo>
                  <a:pt x="35" y="90"/>
                </a:lnTo>
                <a:close/>
                <a:moveTo>
                  <a:pt x="92" y="0"/>
                </a:moveTo>
                <a:lnTo>
                  <a:pt x="69" y="36"/>
                </a:lnTo>
                <a:lnTo>
                  <a:pt x="5951" y="36"/>
                </a:lnTo>
                <a:lnTo>
                  <a:pt x="5973" y="0"/>
                </a:lnTo>
                <a:lnTo>
                  <a:pt x="92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262626"/>
              </a:solidFill>
            </a:endParaRPr>
          </a:p>
        </p:txBody>
      </p:sp>
      <p:grpSp>
        <p:nvGrpSpPr>
          <p:cNvPr id="10" name="Группа 9"/>
          <p:cNvGrpSpPr/>
          <p:nvPr userDrawn="1"/>
        </p:nvGrpSpPr>
        <p:grpSpPr>
          <a:xfrm>
            <a:off x="8758237" y="6324601"/>
            <a:ext cx="385763" cy="233363"/>
            <a:chOff x="11674475" y="6324600"/>
            <a:chExt cx="514350" cy="233363"/>
          </a:xfrm>
        </p:grpSpPr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11674475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  <p:sp>
          <p:nvSpPr>
            <p:cNvPr id="12" name="Freeform 17"/>
            <p:cNvSpPr>
              <a:spLocks/>
            </p:cNvSpPr>
            <p:nvPr userDrawn="1"/>
          </p:nvSpPr>
          <p:spPr bwMode="auto">
            <a:xfrm>
              <a:off x="11674475" y="6324600"/>
              <a:ext cx="514350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  <p:sp>
          <p:nvSpPr>
            <p:cNvPr id="13" name="Freeform 18"/>
            <p:cNvSpPr>
              <a:spLocks/>
            </p:cNvSpPr>
            <p:nvPr userDrawn="1"/>
          </p:nvSpPr>
          <p:spPr bwMode="auto">
            <a:xfrm>
              <a:off x="11769725" y="6411913"/>
              <a:ext cx="419100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62626"/>
                </a:solidFill>
              </a:endParaRPr>
            </a:p>
          </p:txBody>
        </p:sp>
      </p:grp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90589" y="6324600"/>
            <a:ext cx="338366" cy="233364"/>
          </a:xfrm>
        </p:spPr>
        <p:txBody>
          <a:bodyPr/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fld id="{137726B6-3386-492A-8DF3-B4BBCF0A00ED}" type="slidenum">
              <a:rPr lang="ru-RU" smtClean="0">
                <a:solidFill>
                  <a:srgbClr val="003594"/>
                </a:solidFill>
              </a:rPr>
              <a:pPr/>
              <a:t>‹#›</a:t>
            </a:fld>
            <a:endParaRPr lang="ru-RU" dirty="0">
              <a:solidFill>
                <a:srgbClr val="0035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6848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75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7332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75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5447A5-A106-42E9-B562-ADDB1FA3CABF}" type="datetime1">
              <a:rPr lang="ru-RU" smtClean="0">
                <a:solidFill>
                  <a:srgbClr val="262626">
                    <a:tint val="75000"/>
                  </a:srgbClr>
                </a:solidFill>
              </a:rPr>
              <a:pPr>
                <a:defRPr/>
              </a:pPr>
              <a:t>03.12.2018</a:t>
            </a:fld>
            <a:endParaRPr lang="ru-RU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E2C73-C4D4-4021-ABC6-29A9422A4583}" type="slidenum">
              <a:rPr lang="ru-RU" smtClean="0">
                <a:solidFill>
                  <a:srgbClr val="26262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8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568-01FA-4425-81A0-185925C3DF56}" type="datetime1">
              <a:rPr lang="ru-RU" smtClean="0">
                <a:solidFill>
                  <a:srgbClr val="262626">
                    <a:tint val="75000"/>
                  </a:srgbClr>
                </a:solidFill>
              </a:rPr>
              <a:pPr/>
              <a:t>03.12.2018</a:t>
            </a:fld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726B6-3386-492A-8DF3-B4BBCF0A00ED}" type="slidenum">
              <a:rPr lang="ru-RU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33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52588"/>
            <a:ext cx="8280920" cy="4616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поставками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низко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конкурентной среды и растущего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портфеля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заказов.</a:t>
            </a:r>
            <a:endParaRPr lang="en-US" sz="30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7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ИК «АСЭ»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Вице-президент по закупкам и поставкам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Медведев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6B6-3386-492A-8DF3-B4BBCF0A00ED}" type="slidenum">
              <a:rPr lang="ru-RU" smtClean="0">
                <a:solidFill>
                  <a:srgbClr val="003594"/>
                </a:solidFill>
              </a:rPr>
              <a:pPr/>
              <a:t>1</a:t>
            </a:fld>
            <a:endParaRPr lang="ru-RU" dirty="0">
              <a:solidFill>
                <a:srgbClr val="0035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72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998494" cy="755649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ПРЕДЛАГАЕМЫЕ РЕШЕНИЯ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16416" y="6324600"/>
            <a:ext cx="512539" cy="233364"/>
          </a:xfrm>
        </p:spPr>
        <p:txBody>
          <a:bodyPr/>
          <a:lstStyle/>
          <a:p>
            <a:fld id="{137726B6-3386-492A-8DF3-B4BBCF0A00ED}" type="slidenum">
              <a:rPr lang="ru-RU" smtClean="0">
                <a:solidFill>
                  <a:srgbClr val="003594"/>
                </a:solidFill>
              </a:rPr>
              <a:pPr/>
              <a:t>10</a:t>
            </a:fld>
            <a:endParaRPr lang="ru-RU" dirty="0">
              <a:solidFill>
                <a:srgbClr val="00359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772816"/>
            <a:ext cx="80648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AutoNum type="arabicPeriod"/>
            </a:pP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Развивать конкурентную среду на «монопольное» оборудование за счет привлечения новых поставщиков оборудования. Привлечь к реализации данной задачи генерального директора АО «ДЕЗ» </a:t>
            </a:r>
            <a:r>
              <a:rPr lang="ru-RU" sz="2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Плужникова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М.И.</a:t>
            </a:r>
          </a:p>
          <a:p>
            <a:pPr algn="just">
              <a:buAutoNum type="arabicPeriod"/>
            </a:pPr>
            <a:endParaRPr lang="ru-RU" sz="2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Реализовывать на предприятиях производителях ПСР проект:</a:t>
            </a:r>
          </a:p>
          <a:p>
            <a:pPr indent="457200" algn="just"/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2.1 «Бережливое производство» на предприятиях поставщиков. Привлечь к реализации данной задачи Директора по развитию ПСР </a:t>
            </a:r>
            <a:r>
              <a:rPr lang="ru-RU" sz="2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Госкорпорации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«Росатом» </a:t>
            </a:r>
            <a:r>
              <a:rPr lang="ru-RU" sz="2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Обозова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С.А. </a:t>
            </a:r>
          </a:p>
          <a:p>
            <a:pPr indent="457200" algn="just"/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2.2. проект по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стандартизации сопровождения производственных 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процессов внутри инжинирингового дивизиона.</a:t>
            </a:r>
            <a:endParaRPr lang="ru-RU" sz="2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Скругленный прямоугольник 43"/>
          <p:cNvSpPr/>
          <p:nvPr/>
        </p:nvSpPr>
        <p:spPr>
          <a:xfrm>
            <a:off x="5863774" y="1844824"/>
            <a:ext cx="2668666" cy="188718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11560" y="1844824"/>
            <a:ext cx="2668666" cy="188718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11560" y="4437112"/>
            <a:ext cx="2668666" cy="188718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21923" y="4437418"/>
            <a:ext cx="2668666" cy="188718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FA38C-648F-4A2D-AF09-14794A1F4641}" type="slidenum">
              <a:rPr lang="ru-RU">
                <a:solidFill>
                  <a:srgbClr val="003274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003274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6632"/>
            <a:ext cx="7632848" cy="755649"/>
          </a:xfrm>
        </p:spPr>
        <p:txBody>
          <a:bodyPr>
            <a:normAutofit/>
          </a:bodyPr>
          <a:lstStyle/>
          <a:p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Планирование закупок и поставок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01404" y="2940917"/>
            <a:ext cx="1526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466B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Необходимое</a:t>
            </a:r>
            <a:endParaRPr lang="en-US" b="1" dirty="0" smtClean="0">
              <a:solidFill>
                <a:srgbClr val="466B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466B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качество</a:t>
            </a:r>
            <a:endParaRPr lang="ru-RU" b="1" dirty="0">
              <a:solidFill>
                <a:srgbClr val="466B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84" y="1561248"/>
            <a:ext cx="1700808" cy="17008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80421" y="5625492"/>
            <a:ext cx="23800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466B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ru-RU" b="1" dirty="0">
                <a:solidFill>
                  <a:srgbClr val="466B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rgbClr val="466B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запланированной</a:t>
            </a:r>
            <a:endParaRPr lang="en-US" altLang="ru-RU" b="1" dirty="0" smtClean="0">
              <a:solidFill>
                <a:srgbClr val="466B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b="1" dirty="0" smtClean="0">
                <a:solidFill>
                  <a:srgbClr val="466B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466B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цене</a:t>
            </a:r>
          </a:p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493" y="4471230"/>
            <a:ext cx="1076943" cy="1172671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6372663" y="1872052"/>
            <a:ext cx="1799274" cy="1944161"/>
            <a:chOff x="6588224" y="1916887"/>
            <a:chExt cx="1799274" cy="1944161"/>
          </a:xfrm>
        </p:grpSpPr>
        <p:sp>
          <p:nvSpPr>
            <p:cNvPr id="12" name="TextBox 11"/>
            <p:cNvSpPr txBox="1"/>
            <p:nvPr/>
          </p:nvSpPr>
          <p:spPr>
            <a:xfrm>
              <a:off x="6588224" y="2937718"/>
              <a:ext cx="179927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altLang="ru-RU" b="1" dirty="0">
                  <a:solidFill>
                    <a:srgbClr val="466BB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необходимом </a:t>
              </a:r>
              <a:endParaRPr lang="en-US" altLang="ru-RU" b="1" dirty="0" smtClean="0">
                <a:solidFill>
                  <a:srgbClr val="466BB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altLang="ru-RU" b="1" dirty="0" smtClean="0">
                  <a:solidFill>
                    <a:srgbClr val="466BB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количеств</a:t>
              </a:r>
              <a:r>
                <a:rPr lang="en-US" altLang="ru-RU" b="1" dirty="0">
                  <a:solidFill>
                    <a:srgbClr val="466BB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ru-RU" altLang="ru-RU" b="1" dirty="0">
                <a:solidFill>
                  <a:srgbClr val="466BB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b="1" dirty="0">
                <a:solidFill>
                  <a:srgbClr val="466BB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2572" y="1916887"/>
              <a:ext cx="1339828" cy="1080065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908795" y="5553484"/>
            <a:ext cx="1863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466B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необходимые</a:t>
            </a:r>
            <a:br>
              <a:rPr lang="ru-RU" altLang="ru-RU" b="1" dirty="0">
                <a:solidFill>
                  <a:srgbClr val="466B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466B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086" y="4460590"/>
            <a:ext cx="1160555" cy="1160555"/>
          </a:xfrm>
          <a:prstGeom prst="rect">
            <a:avLst/>
          </a:prstGeom>
        </p:spPr>
      </p:pic>
      <p:grpSp>
        <p:nvGrpSpPr>
          <p:cNvPr id="17" name="Группа 16"/>
          <p:cNvGrpSpPr/>
          <p:nvPr/>
        </p:nvGrpSpPr>
        <p:grpSpPr>
          <a:xfrm>
            <a:off x="2699792" y="2204737"/>
            <a:ext cx="3586519" cy="3439164"/>
            <a:chOff x="2879902" y="2204737"/>
            <a:chExt cx="3406409" cy="3406409"/>
          </a:xfrm>
        </p:grpSpPr>
        <p:sp>
          <p:nvSpPr>
            <p:cNvPr id="16" name="Овал 15"/>
            <p:cNvSpPr/>
            <p:nvPr/>
          </p:nvSpPr>
          <p:spPr>
            <a:xfrm>
              <a:off x="2879902" y="2204737"/>
              <a:ext cx="3406409" cy="3406409"/>
            </a:xfrm>
            <a:prstGeom prst="ellipse">
              <a:avLst/>
            </a:prstGeom>
            <a:solidFill>
              <a:srgbClr val="466BB1"/>
            </a:solidFill>
            <a:effectLst>
              <a:glow rad="139700">
                <a:srgbClr val="B1DBF3"/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84269" y="3399383"/>
              <a:ext cx="339767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ru-RU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Директивные сроки </a:t>
              </a:r>
              <a:endParaRPr lang="en-US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altLang="ru-RU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сооружения </a:t>
              </a:r>
              <a:r>
                <a:rPr lang="ru-RU" altLang="ru-RU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 пуска </a:t>
              </a:r>
              <a:endParaRPr lang="en-US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altLang="ru-RU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блоков </a:t>
              </a:r>
              <a:r>
                <a:rPr lang="ru-RU" altLang="ru-RU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АЭС</a:t>
              </a:r>
            </a:p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716966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FA38C-648F-4A2D-AF09-14794A1F4641}" type="slidenum">
              <a:rPr lang="ru-RU">
                <a:solidFill>
                  <a:srgbClr val="003274"/>
                </a:solidFill>
              </a:rPr>
              <a:pPr>
                <a:defRPr/>
              </a:pPr>
              <a:t>3</a:t>
            </a:fld>
            <a:endParaRPr lang="ru-RU" dirty="0">
              <a:solidFill>
                <a:srgbClr val="003274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6632"/>
            <a:ext cx="7632848" cy="755649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Динамика роста портфеля заказов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4283968" y="3933056"/>
            <a:ext cx="504056" cy="216026"/>
          </a:xfrm>
          <a:prstGeom prst="straightConnector1">
            <a:avLst/>
          </a:prstGeom>
          <a:ln w="63500">
            <a:solidFill>
              <a:schemeClr val="tx2">
                <a:lumMod val="40000"/>
                <a:lumOff val="6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Блок-схема: узел 17"/>
          <p:cNvSpPr/>
          <p:nvPr/>
        </p:nvSpPr>
        <p:spPr>
          <a:xfrm>
            <a:off x="683568" y="5157192"/>
            <a:ext cx="504056" cy="474844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4</a:t>
            </a:r>
            <a:endParaRPr lang="ru-RU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1835696" y="4581128"/>
            <a:ext cx="792088" cy="776086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8</a:t>
            </a:r>
            <a:endParaRPr lang="ru-RU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Блок-схема: узел 19"/>
          <p:cNvSpPr/>
          <p:nvPr/>
        </p:nvSpPr>
        <p:spPr>
          <a:xfrm>
            <a:off x="3203848" y="3861048"/>
            <a:ext cx="1080120" cy="1053875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17</a:t>
            </a:r>
            <a:endParaRPr lang="ru-RU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" name="Блок-схема: узел 23"/>
          <p:cNvSpPr/>
          <p:nvPr/>
        </p:nvSpPr>
        <p:spPr>
          <a:xfrm>
            <a:off x="4788024" y="3068960"/>
            <a:ext cx="1368152" cy="1284819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24</a:t>
            </a:r>
            <a:endParaRPr lang="ru-RU" sz="36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1187624" y="5085184"/>
            <a:ext cx="648072" cy="216024"/>
          </a:xfrm>
          <a:prstGeom prst="straightConnector1">
            <a:avLst/>
          </a:prstGeom>
          <a:ln w="63500">
            <a:solidFill>
              <a:schemeClr val="tx2">
                <a:lumMod val="40000"/>
                <a:lumOff val="6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2627784" y="4581128"/>
            <a:ext cx="576064" cy="216024"/>
          </a:xfrm>
          <a:prstGeom prst="straightConnector1">
            <a:avLst/>
          </a:prstGeom>
          <a:ln w="63500">
            <a:solidFill>
              <a:schemeClr val="tx2">
                <a:lumMod val="40000"/>
                <a:lumOff val="6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Блок-схема: узел 31"/>
          <p:cNvSpPr/>
          <p:nvPr/>
        </p:nvSpPr>
        <p:spPr>
          <a:xfrm>
            <a:off x="6660232" y="2276872"/>
            <a:ext cx="1728192" cy="1584176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29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6156176" y="3212976"/>
            <a:ext cx="504056" cy="216024"/>
          </a:xfrm>
          <a:prstGeom prst="straightConnector1">
            <a:avLst/>
          </a:prstGeom>
          <a:ln w="63500">
            <a:solidFill>
              <a:schemeClr val="tx2">
                <a:lumMod val="40000"/>
                <a:lumOff val="6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11560" y="4725144"/>
            <a:ext cx="80246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</a:rPr>
              <a:t>2009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г.</a:t>
            </a:r>
            <a:endParaRPr lang="ru-RU" sz="17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4048" y="2636912"/>
            <a:ext cx="80246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</a:rPr>
              <a:t>20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17г.</a:t>
            </a:r>
            <a:endParaRPr lang="ru-RU" sz="17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47864" y="3429000"/>
            <a:ext cx="80246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</a:rPr>
              <a:t>20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14г.</a:t>
            </a:r>
            <a:endParaRPr lang="ru-RU" sz="17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35696" y="4149080"/>
            <a:ext cx="79040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</a:rPr>
              <a:t>20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11г.</a:t>
            </a:r>
            <a:endParaRPr lang="ru-RU" sz="17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20272" y="1844824"/>
            <a:ext cx="80246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</a:rPr>
              <a:t>20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г.</a:t>
            </a:r>
            <a:endParaRPr lang="ru-RU" sz="17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512" y="5877272"/>
            <a:ext cx="1556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Ростовская АЭС-2,3,4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Калининская АЭС-4</a:t>
            </a:r>
            <a:endParaRPr lang="ru-R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91680" y="5589240"/>
            <a:ext cx="16033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Ростовская АЭС-2,3,4 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Калининская АЭС-4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Балтийская АЭС-1,2</a:t>
            </a:r>
          </a:p>
          <a:p>
            <a:r>
              <a:rPr lang="ru-RU" sz="1000" b="1" dirty="0" err="1" smtClean="0">
                <a:solidFill>
                  <a:schemeClr val="tx2">
                    <a:lumMod val="75000"/>
                  </a:schemeClr>
                </a:solidFill>
              </a:rPr>
              <a:t>Тяньваньская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 АЭС-3,4</a:t>
            </a:r>
            <a:endParaRPr lang="ru-R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03848" y="5067761"/>
            <a:ext cx="161133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Ростовская АЭС-4 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Белорусская АЭС-1,2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Балтийская АЭС-1,2</a:t>
            </a:r>
          </a:p>
          <a:p>
            <a:r>
              <a:rPr lang="ru-RU" sz="1000" b="1" dirty="0" err="1" smtClean="0">
                <a:solidFill>
                  <a:schemeClr val="tx2">
                    <a:lumMod val="75000"/>
                  </a:schemeClr>
                </a:solidFill>
              </a:rPr>
              <a:t>Тяньваньская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 АЭС-3,4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Курская АЭС-1,2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АЭС Куданкулам-3,4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АЭС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Аккую-1,2,3,4</a:t>
            </a:r>
            <a:endParaRPr lang="ru-RU" sz="1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60032" y="4581128"/>
            <a:ext cx="177324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Ростовская АЭС-4 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Белорусская АЭС-1,2</a:t>
            </a:r>
          </a:p>
          <a:p>
            <a:r>
              <a:rPr lang="ru-RU" sz="1000" b="1" dirty="0" err="1" smtClean="0">
                <a:solidFill>
                  <a:schemeClr val="tx2">
                    <a:lumMod val="75000"/>
                  </a:schemeClr>
                </a:solidFill>
              </a:rPr>
              <a:t>Нововоронежская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 АЭС-2</a:t>
            </a:r>
          </a:p>
          <a:p>
            <a:r>
              <a:rPr lang="ru-RU" sz="1000" b="1" dirty="0" err="1" smtClean="0">
                <a:solidFill>
                  <a:schemeClr val="tx2">
                    <a:lumMod val="75000"/>
                  </a:schemeClr>
                </a:solidFill>
              </a:rPr>
              <a:t>Тяньваньская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 АЭС-3,4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Курская АЭС-1,2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АЭС Куданкулам-3,4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АЭС Руппур-1,2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АЭС Пакш-5,6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АЭС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Аккую-1,2,3,4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АЭС Эль-Дабаа-1,2,3,4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60232" y="4437112"/>
            <a:ext cx="177324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Белорусская АЭС-1,2</a:t>
            </a:r>
          </a:p>
          <a:p>
            <a:r>
              <a:rPr lang="ru-RU" sz="1000" b="1" dirty="0" err="1" smtClean="0">
                <a:solidFill>
                  <a:schemeClr val="tx2">
                    <a:lumMod val="75000"/>
                  </a:schemeClr>
                </a:solidFill>
              </a:rPr>
              <a:t>Нововоронежская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 АЭС-2</a:t>
            </a:r>
          </a:p>
          <a:p>
            <a:r>
              <a:rPr lang="ru-RU" sz="1000" b="1" dirty="0" err="1" smtClean="0">
                <a:solidFill>
                  <a:schemeClr val="tx2">
                    <a:lumMod val="75000"/>
                  </a:schemeClr>
                </a:solidFill>
              </a:rPr>
              <a:t>Тяньваньская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 АЭС-7,8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Курская АЭС-1,2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АЭС Куданкулам-3,4,5,6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АЭС Руппур-1,2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АЭС Пакш-5,6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АЭС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Аккую-1,2,3,4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АЭС Эль-Дабаа-1,2,3,4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АЭС Сюйдапу-1,2</a:t>
            </a:r>
          </a:p>
          <a:p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>АЭС Узбекистан-1,2</a:t>
            </a:r>
          </a:p>
        </p:txBody>
      </p:sp>
    </p:spTree>
    <p:extLst>
      <p:ext uri="{BB962C8B-B14F-4D97-AF65-F5344CB8AC3E}">
        <p14:creationId xmlns:p14="http://schemas.microsoft.com/office/powerpoint/2010/main" val="637132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20880" cy="755649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Риски связанные с ростом портфеля заказов и объединения закупок для нескольких объектов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6B6-3386-492A-8DF3-B4BBCF0A00ED}" type="slidenum">
              <a:rPr lang="ru-RU" smtClean="0">
                <a:solidFill>
                  <a:srgbClr val="003594"/>
                </a:solidFill>
              </a:rPr>
              <a:pPr/>
              <a:t>4</a:t>
            </a:fld>
            <a:endParaRPr lang="ru-RU" dirty="0">
              <a:solidFill>
                <a:srgbClr val="003594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8024" y="1766640"/>
            <a:ext cx="3960440" cy="1540356"/>
          </a:xfrm>
          <a:prstGeom prst="roundRect">
            <a:avLst/>
          </a:prstGeom>
          <a:noFill/>
          <a:ln w="63500">
            <a:solidFill>
              <a:srgbClr val="466BB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466BB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118" y="4149080"/>
            <a:ext cx="45118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AB54A"/>
                </a:solidFill>
                <a:latin typeface="Times New Roman" pitchFamily="18" charset="0"/>
                <a:cs typeface="Times New Roman" pitchFamily="18" charset="0"/>
              </a:rPr>
              <a:t>Выбор нескольких победителей закупочных процедур и распределение объема поставки между двумя поставщиками на основании приказа ГК «Росатом» № 1/1091-П от 27.09.2018 </a:t>
            </a:r>
            <a:r>
              <a:rPr lang="ru-RU" b="1" dirty="0">
                <a:solidFill>
                  <a:srgbClr val="3AB54A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solidFill>
                  <a:srgbClr val="3AB54A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3AB54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53418" y="4541880"/>
            <a:ext cx="4320479" cy="10027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ru-RU" b="1" dirty="0" smtClean="0">
                <a:solidFill>
                  <a:srgbClr val="F08608"/>
                </a:solidFill>
                <a:latin typeface="Times New Roman" pitchFamily="18" charset="0"/>
                <a:cs typeface="Times New Roman" pitchFamily="18" charset="0"/>
              </a:rPr>
              <a:t>Увеличение конкурентной среды за </a:t>
            </a:r>
          </a:p>
          <a:p>
            <a:pPr marL="342900" indent="-342900" algn="ctr"/>
            <a:r>
              <a:rPr lang="ru-RU" b="1" dirty="0" smtClean="0">
                <a:solidFill>
                  <a:srgbClr val="F08608"/>
                </a:solidFill>
                <a:latin typeface="Times New Roman" pitchFamily="18" charset="0"/>
                <a:cs typeface="Times New Roman" pitchFamily="18" charset="0"/>
              </a:rPr>
              <a:t>счет привлечения новых поставщиков.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5733256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Внедрение ПСР на </a:t>
            </a:r>
            <a:r>
              <a:rPr lang="ru-RU" b="1" dirty="0" smtClean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предприятиях изготовителях </a:t>
            </a:r>
            <a:r>
              <a:rPr lang="ru-RU" b="1" dirty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(выравнивание производственных мощностей предприятий для соблюдения графиков изготовления и поставок. </a:t>
            </a:r>
          </a:p>
          <a:p>
            <a:pPr algn="ctr"/>
            <a:endParaRPr lang="ru-RU" dirty="0">
              <a:solidFill>
                <a:srgbClr val="466BB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284984"/>
            <a:ext cx="1008112" cy="1008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12606" y="1902529"/>
            <a:ext cx="34344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Срыв сроков своевременной </a:t>
            </a:r>
            <a:endParaRPr lang="en-US" b="1" dirty="0" smtClean="0">
              <a:solidFill>
                <a:srgbClr val="466BB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поставки оборудования</a:t>
            </a:r>
            <a:endParaRPr lang="en-US" b="1" dirty="0" smtClean="0">
              <a:solidFill>
                <a:srgbClr val="466BB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с низкой конкурентной средой</a:t>
            </a:r>
          </a:p>
          <a:p>
            <a:r>
              <a:rPr lang="ru-RU" b="1" dirty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(см. </a:t>
            </a:r>
            <a:r>
              <a:rPr lang="ru-RU" b="1" dirty="0" smtClean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Слайд</a:t>
            </a:r>
            <a:r>
              <a:rPr lang="en-US" b="1" dirty="0" smtClean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5,6</a:t>
            </a:r>
            <a:r>
              <a:rPr lang="en-US" b="1" dirty="0" smtClean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,7</a:t>
            </a:r>
            <a:r>
              <a:rPr lang="ru-RU" b="1" dirty="0" smtClean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rgbClr val="466BB1"/>
              </a:solidFill>
            </a:endParaRP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657" y="1485103"/>
            <a:ext cx="2088233" cy="199954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895" y="3429000"/>
            <a:ext cx="833289" cy="74070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261682" y="3329116"/>
            <a:ext cx="17667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F086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endParaRPr lang="en-US" sz="1600" b="1" dirty="0" smtClean="0">
              <a:solidFill>
                <a:srgbClr val="F086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F086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</a:t>
            </a:r>
            <a:endParaRPr lang="en-US" sz="1600" b="1" dirty="0" smtClean="0">
              <a:solidFill>
                <a:srgbClr val="F086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F086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F086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  <a:p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9839" y="1766321"/>
            <a:ext cx="3960440" cy="1540356"/>
          </a:xfrm>
          <a:prstGeom prst="roundRect">
            <a:avLst/>
          </a:prstGeom>
          <a:noFill/>
          <a:ln w="63500">
            <a:solidFill>
              <a:srgbClr val="466BB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466BB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4421" y="1902210"/>
            <a:ext cx="31847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Срыв сроков своевременной</a:t>
            </a:r>
            <a:endParaRPr lang="en-US" b="1" dirty="0">
              <a:solidFill>
                <a:srgbClr val="466BB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 поставки оборудования</a:t>
            </a:r>
            <a:endParaRPr lang="en-US" b="1" dirty="0">
              <a:solidFill>
                <a:srgbClr val="466BB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 по договорам на несколько </a:t>
            </a:r>
            <a:endParaRPr lang="en-US" b="1" dirty="0">
              <a:solidFill>
                <a:srgbClr val="466BB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466BB1"/>
                </a:solidFill>
                <a:latin typeface="Times New Roman" pitchFamily="18" charset="0"/>
                <a:cs typeface="Times New Roman" pitchFamily="18" charset="0"/>
              </a:rPr>
              <a:t>объектов сооружения     </a:t>
            </a:r>
          </a:p>
          <a:p>
            <a:endParaRPr lang="ru-RU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1484784"/>
            <a:ext cx="2088233" cy="199954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727474" y="3573016"/>
            <a:ext cx="1872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AB54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ЕСТЬ</a:t>
            </a:r>
            <a:endParaRPr lang="ru-RU" sz="1600" b="1" dirty="0">
              <a:solidFill>
                <a:srgbClr val="3AB54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528" y="4149080"/>
            <a:ext cx="4320480" cy="1540356"/>
          </a:xfrm>
          <a:prstGeom prst="roundRect">
            <a:avLst/>
          </a:prstGeom>
          <a:noFill/>
          <a:ln w="25400">
            <a:solidFill>
              <a:srgbClr val="3AB54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466BB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53418" y="4192900"/>
            <a:ext cx="4320480" cy="1496536"/>
          </a:xfrm>
          <a:prstGeom prst="roundRect">
            <a:avLst/>
          </a:prstGeom>
          <a:noFill/>
          <a:ln w="25400">
            <a:solidFill>
              <a:srgbClr val="F08608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466BB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58135" y="5815028"/>
            <a:ext cx="8750369" cy="519632"/>
          </a:xfrm>
          <a:prstGeom prst="roundRect">
            <a:avLst/>
          </a:prstGeom>
          <a:noFill/>
          <a:ln w="25400">
            <a:solidFill>
              <a:srgbClr val="466BB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466BB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Перечень оборудования с низкой конкуренцией</a:t>
            </a:r>
            <a:endParaRPr lang="ru-RU" sz="25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322548"/>
              </p:ext>
            </p:extLst>
          </p:nvPr>
        </p:nvGraphicFramePr>
        <p:xfrm>
          <a:off x="251520" y="1772816"/>
          <a:ext cx="8568951" cy="4928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042"/>
                <a:gridCol w="4139032"/>
                <a:gridCol w="1956654"/>
                <a:gridCol w="1008112"/>
                <a:gridCol w="1008111"/>
              </a:tblGrid>
              <a:tr h="44652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оборудования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Поставщик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Заказано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2019 - 2020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217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Деаэратор</a:t>
                      </a:r>
                      <a:endParaRPr lang="ru-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ООО "Полесье"</a:t>
                      </a:r>
                      <a:endParaRPr lang="ru-RU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217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Насос аварийного и планового расхолаживания</a:t>
                      </a:r>
                      <a:endParaRPr lang="ru-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АО "</a:t>
                      </a:r>
                      <a:r>
                        <a:rPr lang="ru-RU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Гидромашсервис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/>
                </a:tc>
              </a:tr>
              <a:tr h="36217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Спринклерный</a:t>
                      </a: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насос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АО "</a:t>
                      </a:r>
                      <a:r>
                        <a:rPr lang="ru-RU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Гидромашсервис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217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Подпиточный</a:t>
                      </a: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насос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АО "</a:t>
                      </a:r>
                      <a:r>
                        <a:rPr lang="ru-RU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Гидромашсервис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217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УЛРАЗ	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АО "</a:t>
                      </a:r>
                      <a:r>
                        <a:rPr lang="ru-RU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Тяжмаш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</a:tr>
              <a:tr h="36217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Детали закладные и оборудование бетонной шахты реактора</a:t>
                      </a:r>
                      <a:endParaRPr lang="ru-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АО "Тяжмаш"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217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Оборудование и закладные шахты ревизии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АО "Тяжмаш"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217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Кран мостовой электрический кругового 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АО "Тяжмаш"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652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Импульсно-предохранительное устройство КД и САОЗ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АО </a:t>
                      </a:r>
                      <a:r>
                        <a:rPr lang="ru-RU" sz="13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Пензтяпромарматура</a:t>
                      </a:r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ЧАО КЦКБА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/>
                </a:tc>
              </a:tr>
              <a:tr h="3621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Паровой арматурный блок (ПАБ)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ЧЗЭМ, ЦКБА, ОКАН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/>
                </a:tc>
              </a:tr>
              <a:tr h="36217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Кран мостовой электрический здания турбины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ОАО "БАЛТКРАН"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/>
                </a:tc>
              </a:tr>
              <a:tr h="362179">
                <a:tc gridSpan="3"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82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Сроки поставки оборудования производства АО «</a:t>
            </a:r>
            <a:r>
              <a:rPr lang="ru-RU" sz="2500" b="1" dirty="0" err="1" smtClean="0">
                <a:latin typeface="Times New Roman" pitchFamily="18" charset="0"/>
                <a:cs typeface="Times New Roman" pitchFamily="18" charset="0"/>
              </a:rPr>
              <a:t>Тяжмаш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905587"/>
              </p:ext>
            </p:extLst>
          </p:nvPr>
        </p:nvGraphicFramePr>
        <p:xfrm>
          <a:off x="251520" y="1916832"/>
          <a:ext cx="8568953" cy="3087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501"/>
                <a:gridCol w="301601"/>
                <a:gridCol w="337814"/>
                <a:gridCol w="296192"/>
                <a:gridCol w="337814"/>
                <a:gridCol w="337814"/>
                <a:gridCol w="337814"/>
                <a:gridCol w="337814"/>
                <a:gridCol w="337814"/>
                <a:gridCol w="337814"/>
                <a:gridCol w="337814"/>
                <a:gridCol w="337814"/>
                <a:gridCol w="337814"/>
                <a:gridCol w="337814"/>
                <a:gridCol w="337814"/>
                <a:gridCol w="337814"/>
                <a:gridCol w="337814"/>
                <a:gridCol w="337814"/>
                <a:gridCol w="337814"/>
                <a:gridCol w="337814"/>
                <a:gridCol w="337814"/>
                <a:gridCol w="246617"/>
                <a:gridCol w="360390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2023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Руппур</a:t>
                      </a:r>
                      <a:endParaRPr lang="ru-RU" sz="13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Эль-Дабаа</a:t>
                      </a:r>
                      <a:endParaRPr lang="ru-RU" sz="13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Куданкулам</a:t>
                      </a:r>
                      <a:endParaRPr lang="ru-RU" sz="13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Пакш</a:t>
                      </a:r>
                      <a:endParaRPr lang="ru-RU" sz="13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endParaRPr lang="ru-RU" sz="13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Итоги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объекту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2" marR="4082" marT="4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6B6-3386-492A-8DF3-B4BBCF0A00ED}" type="slidenum">
              <a:rPr lang="ru-RU" smtClean="0">
                <a:solidFill>
                  <a:srgbClr val="003594"/>
                </a:solidFill>
              </a:rPr>
              <a:pPr/>
              <a:t>6</a:t>
            </a:fld>
            <a:endParaRPr lang="ru-RU" dirty="0">
              <a:solidFill>
                <a:srgbClr val="003594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5157192"/>
          <a:ext cx="426876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060487"/>
              </a:tblGrid>
              <a:tr h="3420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Оборудование и закладные детали шахты реактора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Оборудование и закладные детали шахты ревизии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Устройство</a:t>
                      </a:r>
                      <a:r>
                        <a:rPr lang="ru-RU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локализации расплава активной зоны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Кран</a:t>
                      </a:r>
                      <a:r>
                        <a:rPr lang="ru-RU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мостовой электрический кругового действия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692" y="365127"/>
            <a:ext cx="7214692" cy="755649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Сроки поставки оборудования производства АО «</a:t>
            </a:r>
            <a:r>
              <a:rPr lang="ru-RU" sz="2500" b="1" dirty="0" err="1" smtClean="0">
                <a:latin typeface="Times New Roman" pitchFamily="18" charset="0"/>
                <a:cs typeface="Times New Roman" pitchFamily="18" charset="0"/>
              </a:rPr>
              <a:t>Гидромашсервис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5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208421"/>
              </p:ext>
            </p:extLst>
          </p:nvPr>
        </p:nvGraphicFramePr>
        <p:xfrm>
          <a:off x="251520" y="1700808"/>
          <a:ext cx="8640973" cy="3398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3"/>
                <a:gridCol w="411475"/>
                <a:gridCol w="411475"/>
                <a:gridCol w="411475"/>
                <a:gridCol w="411475"/>
                <a:gridCol w="411475"/>
                <a:gridCol w="411475"/>
                <a:gridCol w="411475"/>
                <a:gridCol w="411475"/>
                <a:gridCol w="411475"/>
                <a:gridCol w="411475"/>
                <a:gridCol w="411475"/>
                <a:gridCol w="411475"/>
                <a:gridCol w="411475"/>
                <a:gridCol w="411475"/>
                <a:gridCol w="411475"/>
                <a:gridCol w="411475"/>
                <a:gridCol w="411475"/>
                <a:gridCol w="4114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6" marR="4706" marT="470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6" marR="4706" marT="470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6" marR="4706" marT="470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6" marR="4706" marT="470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6" marR="4706" marT="470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06" marR="4706" marT="470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Аккую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Руппур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Эль-Дабаа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Куданкулам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Курская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Итого</a:t>
                      </a: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Итоги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объекту</a:t>
                      </a:r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6" marR="4706" marT="470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26B6-3386-492A-8DF3-B4BBCF0A00ED}" type="slidenum">
              <a:rPr lang="ru-RU" smtClean="0">
                <a:solidFill>
                  <a:srgbClr val="003594"/>
                </a:solidFill>
              </a:rPr>
              <a:pPr/>
              <a:t>7</a:t>
            </a:fld>
            <a:endParaRPr lang="ru-RU" dirty="0">
              <a:solidFill>
                <a:srgbClr val="003594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5373216"/>
          <a:ext cx="813690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7776864"/>
              </a:tblGrid>
              <a:tr h="3420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Насос аварийного и планового расхолаживания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Подпиточный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насос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Спринклерный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насос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Group 36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09629300"/>
              </p:ext>
            </p:extLst>
          </p:nvPr>
        </p:nvGraphicFramePr>
        <p:xfrm>
          <a:off x="539559" y="878460"/>
          <a:ext cx="8225610" cy="4346033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564882"/>
                <a:gridCol w="423625"/>
                <a:gridCol w="288139"/>
                <a:gridCol w="349939"/>
                <a:gridCol w="349939"/>
                <a:gridCol w="349939"/>
                <a:gridCol w="349939"/>
                <a:gridCol w="349939"/>
                <a:gridCol w="349939"/>
                <a:gridCol w="349939"/>
                <a:gridCol w="349939"/>
                <a:gridCol w="349939"/>
                <a:gridCol w="349939"/>
                <a:gridCol w="349939"/>
                <a:gridCol w="349939"/>
                <a:gridCol w="349939"/>
                <a:gridCol w="349939"/>
                <a:gridCol w="349939"/>
                <a:gridCol w="349940"/>
                <a:gridCol w="349939"/>
              </a:tblGrid>
              <a:tr h="40625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7" marR="43197" marT="28789" marB="2878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7" marR="43197" marT="28789" marB="2878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7" marR="43197" marT="28789" marB="2878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7" marR="43197" marT="28789" marB="2878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7" marR="43197" marT="28789" marB="2878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7" marR="43197" marT="28789" marB="2878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7" marR="43197" marT="28789" marB="2878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7" marR="43197" marT="28789" marB="2878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78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3198" marR="43198" marT="28793" marB="28793" anchor="ctr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361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198" marR="43198" marT="28793" marB="28793" anchor="ctr" horzOverflow="overflow"/>
                </a:tc>
              </a:tr>
            </a:tbl>
          </a:graphicData>
        </a:graphic>
      </p:graphicFrame>
      <p:sp>
        <p:nvSpPr>
          <p:cNvPr id="69" name="Прямоугольник 68"/>
          <p:cNvSpPr/>
          <p:nvPr/>
        </p:nvSpPr>
        <p:spPr bwMode="auto">
          <a:xfrm>
            <a:off x="6053445" y="3356992"/>
            <a:ext cx="685292" cy="151062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5" rIns="91291" bIns="45645" anchor="ctr"/>
          <a:lstStyle/>
          <a:p>
            <a:pPr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2643667" y="4365169"/>
            <a:ext cx="3409777" cy="156415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5" rIns="91291" bIns="45645" anchor="ctr"/>
          <a:lstStyle/>
          <a:p>
            <a:pPr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2625" y="116632"/>
            <a:ext cx="8150796" cy="755649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Изготовление и поставка сухой защиты для блока №1 АЭС «Руппур»</a:t>
            </a:r>
            <a:endParaRPr lang="ru-RU" sz="2400" dirty="0"/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2650478" y="3356993"/>
            <a:ext cx="3402967" cy="151061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5" rIns="91291" bIns="45645" anchor="ctr"/>
          <a:lstStyle/>
          <a:p>
            <a:pPr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6055368" y="2420888"/>
            <a:ext cx="1499735" cy="169742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5" rIns="91291" bIns="45645" anchor="ctr"/>
          <a:lstStyle/>
          <a:p>
            <a:pPr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2643668" y="2420888"/>
            <a:ext cx="3411701" cy="1697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5" rIns="91291" bIns="45645" anchor="ctr"/>
          <a:lstStyle/>
          <a:p>
            <a:pPr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173736" y="2371555"/>
            <a:ext cx="7591425" cy="2163849"/>
            <a:chOff x="1173736" y="2371555"/>
            <a:chExt cx="7591425" cy="2163849"/>
          </a:xfrm>
        </p:grpSpPr>
        <p:sp>
          <p:nvSpPr>
            <p:cNvPr id="46" name="TextBox 82"/>
            <p:cNvSpPr txBox="1">
              <a:spLocks noChangeArrowheads="1"/>
            </p:cNvSpPr>
            <p:nvPr/>
          </p:nvSpPr>
          <p:spPr bwMode="auto">
            <a:xfrm>
              <a:off x="1173736" y="3280840"/>
              <a:ext cx="1021552" cy="230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291" tIns="45645" rIns="91291" bIns="45645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endParaRPr lang="ru-RU" altLang="ru-RU" sz="900" dirty="0"/>
            </a:p>
          </p:txBody>
        </p:sp>
        <p:sp>
          <p:nvSpPr>
            <p:cNvPr id="47" name="Прямоугольник 46"/>
            <p:cNvSpPr/>
            <p:nvPr/>
          </p:nvSpPr>
          <p:spPr bwMode="auto">
            <a:xfrm>
              <a:off x="8323836" y="4229106"/>
              <a:ext cx="441325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274" tIns="45636" rIns="91274" bIns="45636" anchor="ctr"/>
            <a:lstStyle/>
            <a:p>
              <a:pPr algn="ctr">
                <a:defRPr/>
              </a:pPr>
              <a:endParaRPr lang="ru-RU" sz="1200" dirty="0">
                <a:solidFill>
                  <a:srgbClr val="002060"/>
                </a:solidFill>
              </a:endParaRPr>
            </a:p>
          </p:txBody>
        </p:sp>
        <p:cxnSp>
          <p:nvCxnSpPr>
            <p:cNvPr id="49" name="Соединительная линия уступом 48"/>
            <p:cNvCxnSpPr>
              <a:stCxn id="70" idx="0"/>
              <a:endCxn id="65" idx="0"/>
            </p:cNvCxnSpPr>
            <p:nvPr/>
          </p:nvCxnSpPr>
          <p:spPr bwMode="auto">
            <a:xfrm rot="16200000" flipH="1" flipV="1">
              <a:off x="5890352" y="3452028"/>
              <a:ext cx="1005605" cy="691165"/>
            </a:xfrm>
            <a:prstGeom prst="bentConnector3">
              <a:avLst>
                <a:gd name="adj1" fmla="val -22733"/>
              </a:avLst>
            </a:prstGeom>
            <a:ln w="25400">
              <a:solidFill>
                <a:srgbClr val="009A4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Равнобедренный треугольник 55"/>
            <p:cNvSpPr/>
            <p:nvPr/>
          </p:nvSpPr>
          <p:spPr bwMode="auto">
            <a:xfrm>
              <a:off x="7454297" y="2371555"/>
              <a:ext cx="201613" cy="219075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291" tIns="45645" rIns="91291" bIns="45645"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5" name="Равнобедренный треугольник 64"/>
            <p:cNvSpPr/>
            <p:nvPr/>
          </p:nvSpPr>
          <p:spPr bwMode="auto">
            <a:xfrm>
              <a:off x="5951947" y="4300414"/>
              <a:ext cx="191249" cy="234990"/>
            </a:xfrm>
            <a:prstGeom prst="triangle">
              <a:avLst/>
            </a:prstGeom>
            <a:solidFill>
              <a:srgbClr val="466B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291" tIns="45645" rIns="91291" bIns="45645"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0" name="Равнобедренный треугольник 69"/>
            <p:cNvSpPr/>
            <p:nvPr/>
          </p:nvSpPr>
          <p:spPr bwMode="auto">
            <a:xfrm>
              <a:off x="6637930" y="3294809"/>
              <a:ext cx="201613" cy="219075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291" tIns="45645" rIns="91291" bIns="45645"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58" name="TextBox 82"/>
          <p:cNvSpPr txBox="1">
            <a:spLocks noChangeArrowheads="1"/>
          </p:cNvSpPr>
          <p:nvPr/>
        </p:nvSpPr>
        <p:spPr bwMode="auto">
          <a:xfrm>
            <a:off x="179090" y="2788324"/>
            <a:ext cx="2016198" cy="338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91" tIns="45645" rIns="91291" bIns="45645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 smtClean="0">
                <a:solidFill>
                  <a:srgbClr val="003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Сухая защита</a:t>
            </a:r>
            <a:endParaRPr lang="en-US" altLang="ru-RU" b="1" dirty="0">
              <a:solidFill>
                <a:srgbClr val="003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82"/>
          <p:cNvSpPr txBox="1">
            <a:spLocks noChangeArrowheads="1"/>
          </p:cNvSpPr>
          <p:nvPr/>
        </p:nvSpPr>
        <p:spPr bwMode="auto">
          <a:xfrm>
            <a:off x="6738737" y="4299598"/>
            <a:ext cx="1126598" cy="707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91" tIns="45645" rIns="91291" bIns="45645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000" b="1" dirty="0" smtClean="0">
                <a:solidFill>
                  <a:srgbClr val="18A3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03.05.2019</a:t>
            </a:r>
            <a:endParaRPr lang="ru-RU" altLang="ru-RU" sz="1000" b="1" dirty="0">
              <a:solidFill>
                <a:srgbClr val="18A3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000" b="1" dirty="0">
                <a:solidFill>
                  <a:srgbClr val="18A3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</a:t>
            </a:r>
            <a:r>
              <a:rPr lang="ru-RU" altLang="ru-RU" sz="1000" b="1" dirty="0" smtClean="0">
                <a:solidFill>
                  <a:srgbClr val="18A3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сборки сухой защиты на площадке</a:t>
            </a:r>
            <a:endParaRPr lang="ru-RU" altLang="ru-RU" sz="1200" b="1" dirty="0">
              <a:solidFill>
                <a:srgbClr val="18A3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82"/>
          <p:cNvSpPr txBox="1">
            <a:spLocks noChangeArrowheads="1"/>
          </p:cNvSpPr>
          <p:nvPr/>
        </p:nvSpPr>
        <p:spPr bwMode="auto">
          <a:xfrm>
            <a:off x="6516216" y="2589123"/>
            <a:ext cx="2312284" cy="39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91" tIns="45645" rIns="91291" bIns="45645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000" b="1" dirty="0">
                <a:solidFill>
                  <a:srgbClr val="009A46"/>
                </a:solidFill>
              </a:rPr>
              <a:t>Сокращение срока </a:t>
            </a:r>
            <a:r>
              <a:rPr lang="ru-RU" altLang="ru-RU" sz="1000" b="1" dirty="0" smtClean="0">
                <a:solidFill>
                  <a:srgbClr val="009A46"/>
                </a:solidFill>
              </a:rPr>
              <a:t>изготовления и поставки – 61 </a:t>
            </a:r>
            <a:r>
              <a:rPr lang="ru-RU" altLang="ru-RU" sz="1000" b="1" dirty="0" err="1" smtClean="0">
                <a:solidFill>
                  <a:srgbClr val="009A46"/>
                </a:solidFill>
              </a:rPr>
              <a:t>дн</a:t>
            </a:r>
            <a:r>
              <a:rPr lang="ru-RU" altLang="ru-RU" sz="1000" b="1" dirty="0">
                <a:solidFill>
                  <a:srgbClr val="009A46"/>
                </a:solidFill>
              </a:rPr>
              <a:t>.</a:t>
            </a:r>
            <a:endParaRPr lang="ru-RU" altLang="ru-RU" sz="1200" b="1" dirty="0">
              <a:solidFill>
                <a:srgbClr val="009A46"/>
              </a:solidFill>
            </a:endParaRPr>
          </a:p>
        </p:txBody>
      </p:sp>
      <p:sp>
        <p:nvSpPr>
          <p:cNvPr id="6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23836" y="6324600"/>
            <a:ext cx="505119" cy="233364"/>
          </a:xfrm>
        </p:spPr>
        <p:txBody>
          <a:bodyPr/>
          <a:lstStyle/>
          <a:p>
            <a:fld id="{137726B6-3386-492A-8DF3-B4BBCF0A00ED}" type="slidenum">
              <a:rPr lang="ru-RU" smtClean="0">
                <a:solidFill>
                  <a:srgbClr val="003594"/>
                </a:solidFill>
              </a:rPr>
              <a:pPr/>
              <a:t>8</a:t>
            </a:fld>
            <a:endParaRPr lang="ru-RU" dirty="0">
              <a:solidFill>
                <a:srgbClr val="003594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9752" y="2051556"/>
            <a:ext cx="4721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3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внедрения ПСР – 14 мес. (по приказу)</a:t>
            </a:r>
            <a:endParaRPr lang="ru-RU" sz="1600" b="1" dirty="0">
              <a:solidFill>
                <a:srgbClr val="003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325903" y="2874422"/>
            <a:ext cx="4550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3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внедрения ПСР – 10 мес. (по факту)</a:t>
            </a:r>
            <a:endParaRPr lang="ru-RU" sz="1600" b="1" dirty="0">
              <a:solidFill>
                <a:srgbClr val="003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15791" y="3789040"/>
            <a:ext cx="4056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3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внедрения ПСР – 8 мес.</a:t>
            </a:r>
            <a:endParaRPr lang="ru-RU" sz="1600" b="1" dirty="0">
              <a:solidFill>
                <a:srgbClr val="003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5-конечная звезда 67"/>
          <p:cNvSpPr/>
          <p:nvPr/>
        </p:nvSpPr>
        <p:spPr>
          <a:xfrm>
            <a:off x="6120155" y="4233661"/>
            <a:ext cx="358775" cy="360362"/>
          </a:xfrm>
          <a:prstGeom prst="star5">
            <a:avLst/>
          </a:prstGeom>
          <a:solidFill>
            <a:srgbClr val="FFC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TextBox 82"/>
          <p:cNvSpPr txBox="1">
            <a:spLocks noChangeArrowheads="1"/>
          </p:cNvSpPr>
          <p:nvPr/>
        </p:nvSpPr>
        <p:spPr bwMode="auto">
          <a:xfrm>
            <a:off x="2083198" y="5394504"/>
            <a:ext cx="1058862" cy="55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1" tIns="45645" rIns="91291" bIns="45645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000" b="1" dirty="0">
                <a:solidFill>
                  <a:srgbClr val="466B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15.07.2018 запуск производства</a:t>
            </a:r>
          </a:p>
        </p:txBody>
      </p:sp>
      <p:sp>
        <p:nvSpPr>
          <p:cNvPr id="57" name="TextBox 82"/>
          <p:cNvSpPr txBox="1">
            <a:spLocks noChangeArrowheads="1"/>
          </p:cNvSpPr>
          <p:nvPr/>
        </p:nvSpPr>
        <p:spPr bwMode="auto">
          <a:xfrm>
            <a:off x="4809282" y="5373216"/>
            <a:ext cx="1058862" cy="707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1" tIns="45645" rIns="91291" bIns="45645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000" b="1" dirty="0">
                <a:solidFill>
                  <a:srgbClr val="466B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15.03.2019 отгрузка с завода сухой защиты</a:t>
            </a: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5406112" y="4352818"/>
            <a:ext cx="1185" cy="998821"/>
          </a:xfrm>
          <a:prstGeom prst="line">
            <a:avLst/>
          </a:prstGeom>
          <a:ln w="19050">
            <a:solidFill>
              <a:srgbClr val="466BB1">
                <a:alpha val="50000"/>
              </a:srgbClr>
            </a:solidFill>
            <a:prstDash val="lg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646348" y="2424643"/>
            <a:ext cx="0" cy="2955379"/>
          </a:xfrm>
          <a:prstGeom prst="line">
            <a:avLst/>
          </a:prstGeom>
          <a:ln w="19050">
            <a:solidFill>
              <a:srgbClr val="466BB1">
                <a:alpha val="50000"/>
              </a:srgbClr>
            </a:solidFill>
            <a:prstDash val="lg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2"/>
          <p:cNvSpPr txBox="1">
            <a:spLocks noChangeArrowheads="1"/>
          </p:cNvSpPr>
          <p:nvPr/>
        </p:nvSpPr>
        <p:spPr bwMode="auto">
          <a:xfrm>
            <a:off x="5261182" y="6096849"/>
            <a:ext cx="1058862" cy="707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1" tIns="45645" rIns="91291" bIns="45645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000" b="1" dirty="0">
                <a:solidFill>
                  <a:srgbClr val="18A3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03.05.2019 доставка сухой защиты на площадку</a:t>
            </a: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6047572" y="4397555"/>
            <a:ext cx="5872" cy="1634307"/>
          </a:xfrm>
          <a:prstGeom prst="line">
            <a:avLst/>
          </a:prstGeom>
          <a:ln w="19050">
            <a:solidFill>
              <a:srgbClr val="466BB1">
                <a:alpha val="50000"/>
              </a:srgbClr>
            </a:solidFill>
            <a:prstDash val="lg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Равнобедренный треугольник 90"/>
          <p:cNvSpPr/>
          <p:nvPr/>
        </p:nvSpPr>
        <p:spPr bwMode="auto">
          <a:xfrm>
            <a:off x="5306491" y="4299598"/>
            <a:ext cx="201613" cy="228488"/>
          </a:xfrm>
          <a:prstGeom prst="triangle">
            <a:avLst/>
          </a:prstGeom>
          <a:solidFill>
            <a:srgbClr val="466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5" rIns="91291" bIns="45645"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2" name="Равнобедренный треугольник 91"/>
          <p:cNvSpPr/>
          <p:nvPr/>
        </p:nvSpPr>
        <p:spPr bwMode="auto">
          <a:xfrm>
            <a:off x="5954563" y="3288565"/>
            <a:ext cx="201613" cy="228488"/>
          </a:xfrm>
          <a:prstGeom prst="triangle">
            <a:avLst/>
          </a:prstGeom>
          <a:solidFill>
            <a:srgbClr val="466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5" rIns="91291" bIns="45645"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3" name="Равнобедренный треугольник 92"/>
          <p:cNvSpPr/>
          <p:nvPr/>
        </p:nvSpPr>
        <p:spPr bwMode="auto">
          <a:xfrm>
            <a:off x="2545541" y="4299902"/>
            <a:ext cx="201613" cy="228488"/>
          </a:xfrm>
          <a:prstGeom prst="triangle">
            <a:avLst/>
          </a:prstGeom>
          <a:solidFill>
            <a:srgbClr val="466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5" rIns="91291" bIns="45645"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6" name="Равнобедренный треугольник 95"/>
          <p:cNvSpPr/>
          <p:nvPr/>
        </p:nvSpPr>
        <p:spPr bwMode="auto">
          <a:xfrm>
            <a:off x="2545541" y="3296989"/>
            <a:ext cx="201613" cy="228488"/>
          </a:xfrm>
          <a:prstGeom prst="triangle">
            <a:avLst/>
          </a:prstGeom>
          <a:solidFill>
            <a:srgbClr val="466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5" rIns="91291" bIns="45645"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8" name="Равнобедренный треугольник 97"/>
          <p:cNvSpPr/>
          <p:nvPr/>
        </p:nvSpPr>
        <p:spPr bwMode="auto">
          <a:xfrm>
            <a:off x="2552352" y="2362142"/>
            <a:ext cx="201613" cy="228488"/>
          </a:xfrm>
          <a:prstGeom prst="triangle">
            <a:avLst/>
          </a:prstGeom>
          <a:solidFill>
            <a:srgbClr val="466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5" rIns="91291" bIns="45645"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9" name="TextBox 82"/>
          <p:cNvSpPr txBox="1">
            <a:spLocks noChangeArrowheads="1"/>
          </p:cNvSpPr>
          <p:nvPr/>
        </p:nvSpPr>
        <p:spPr bwMode="auto">
          <a:xfrm>
            <a:off x="6263078" y="6108470"/>
            <a:ext cx="1058862" cy="707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1" tIns="45645" rIns="91291" bIns="45645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000" b="1" dirty="0" smtClean="0">
                <a:solidFill>
                  <a:srgbClr val="F086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03.07.2019 </a:t>
            </a:r>
            <a:r>
              <a:rPr lang="ru-RU" altLang="ru-RU" sz="1000" b="1" dirty="0">
                <a:solidFill>
                  <a:srgbClr val="F086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 сухой защиты на площадку</a:t>
            </a: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 flipH="1">
            <a:off x="6730574" y="3517053"/>
            <a:ext cx="1666" cy="2548231"/>
          </a:xfrm>
          <a:prstGeom prst="line">
            <a:avLst/>
          </a:prstGeom>
          <a:ln w="19050">
            <a:solidFill>
              <a:srgbClr val="466BB1">
                <a:alpha val="50000"/>
              </a:srgbClr>
            </a:solidFill>
            <a:prstDash val="lg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Скругленный прямоугольник 102"/>
          <p:cNvSpPr/>
          <p:nvPr/>
        </p:nvSpPr>
        <p:spPr>
          <a:xfrm>
            <a:off x="4847546" y="5401228"/>
            <a:ext cx="948353" cy="640419"/>
          </a:xfrm>
          <a:prstGeom prst="roundRect">
            <a:avLst/>
          </a:prstGeom>
          <a:noFill/>
          <a:ln w="12700">
            <a:solidFill>
              <a:srgbClr val="466B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121699" y="5387675"/>
            <a:ext cx="948353" cy="640419"/>
          </a:xfrm>
          <a:prstGeom prst="roundRect">
            <a:avLst/>
          </a:prstGeom>
          <a:noFill/>
          <a:ln w="12700">
            <a:solidFill>
              <a:srgbClr val="466B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5316436" y="6124137"/>
            <a:ext cx="948353" cy="640419"/>
          </a:xfrm>
          <a:prstGeom prst="roundRect">
            <a:avLst/>
          </a:prstGeom>
          <a:noFill/>
          <a:ln w="12700">
            <a:solidFill>
              <a:srgbClr val="18A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6326919" y="6137874"/>
            <a:ext cx="948353" cy="640419"/>
          </a:xfrm>
          <a:prstGeom prst="roundRect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8" name="Рисунок 10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631275"/>
            <a:ext cx="359127" cy="359127"/>
          </a:xfrm>
          <a:prstGeom prst="rect">
            <a:avLst/>
          </a:prstGeom>
        </p:spPr>
      </p:pic>
      <p:sp>
        <p:nvSpPr>
          <p:cNvPr id="109" name="Скругленный прямоугольник 108"/>
          <p:cNvSpPr/>
          <p:nvPr/>
        </p:nvSpPr>
        <p:spPr>
          <a:xfrm>
            <a:off x="6263078" y="2628134"/>
            <a:ext cx="2493105" cy="368818"/>
          </a:xfrm>
          <a:prstGeom prst="roundRect">
            <a:avLst/>
          </a:prstGeom>
          <a:noFill/>
          <a:ln w="12700">
            <a:solidFill>
              <a:srgbClr val="18A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0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998494" cy="755649"/>
          </a:xfrm>
        </p:spPr>
        <p:txBody>
          <a:bodyPr>
            <a:normAutofit/>
          </a:bodyPr>
          <a:lstStyle/>
          <a:p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Основные причины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324600"/>
            <a:ext cx="440531" cy="233364"/>
          </a:xfrm>
        </p:spPr>
        <p:txBody>
          <a:bodyPr/>
          <a:lstStyle/>
          <a:p>
            <a:fld id="{137726B6-3386-492A-8DF3-B4BBCF0A00ED}" type="slidenum">
              <a:rPr lang="ru-RU" smtClean="0">
                <a:solidFill>
                  <a:srgbClr val="003594"/>
                </a:solidFill>
              </a:rPr>
              <a:pPr/>
              <a:t>9</a:t>
            </a:fld>
            <a:endParaRPr lang="ru-RU" dirty="0">
              <a:solidFill>
                <a:srgbClr val="00359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060848"/>
            <a:ext cx="8064896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 defTabSz="900000">
              <a:spcAft>
                <a:spcPts val="600"/>
              </a:spcAft>
              <a:buAutoNum type="arabicPeriod"/>
            </a:pP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эффективной координации по работе 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иностранным заказчиком в части согласования ТУ/ТЗ, РКД, согласования планов 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качества.</a:t>
            </a:r>
          </a:p>
          <a:p>
            <a:pPr marL="457200" lvl="0" indent="-457200" algn="just" defTabSz="900000">
              <a:spcAft>
                <a:spcPts val="600"/>
              </a:spcAft>
              <a:buAutoNum type="arabicPeriod"/>
            </a:pPr>
            <a:r>
              <a:rPr lang="ru-RU" sz="2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Невыровненная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загрузка станочного парка 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предприятиях 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поставщика.</a:t>
            </a:r>
          </a:p>
          <a:p>
            <a:pPr marL="457200" lvl="0" indent="-457200" algn="just" defTabSz="900000">
              <a:spcAft>
                <a:spcPts val="600"/>
              </a:spcAft>
              <a:buAutoNum type="arabicPeriod"/>
            </a:pPr>
            <a:r>
              <a:rPr lang="ru-RU" sz="2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Невыровненная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загрузка ответственных:</a:t>
            </a:r>
          </a:p>
          <a:p>
            <a:pPr marL="800100" lvl="1" indent="-342900" algn="just" defTabSz="900000">
              <a:buFont typeface="Arial" pitchFamily="34" charset="0"/>
              <a:buChar char="•"/>
            </a:pP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персонал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завода;</a:t>
            </a:r>
          </a:p>
          <a:p>
            <a:pPr marL="800100" lvl="1" indent="-342900" algn="just" defTabSz="900000">
              <a:buFont typeface="Arial" pitchFamily="34" charset="0"/>
              <a:buChar char="•"/>
            </a:pP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уполномоченные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организации;</a:t>
            </a:r>
          </a:p>
          <a:p>
            <a:pPr marL="800100" lvl="1" indent="-342900" algn="just" defTabSz="9000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проектные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(АО «</a:t>
            </a:r>
            <a:r>
              <a:rPr lang="ru-RU" sz="2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Атомэнергопроект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b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АО ОКБ «Гидропресс»).</a:t>
            </a:r>
          </a:p>
          <a:p>
            <a:pPr marL="457200" indent="-457200" algn="just" defTabSz="900000">
              <a:spcAft>
                <a:spcPts val="600"/>
              </a:spcAft>
              <a:buFont typeface="+mj-lt"/>
              <a:buAutoNum type="arabicPeriod"/>
            </a:pP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Ошибки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логистики.</a:t>
            </a:r>
          </a:p>
          <a:p>
            <a:pPr marL="457200" indent="-457200" algn="just"/>
            <a:endParaRPr lang="ru-RU" sz="2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871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ASE">
      <a:dk1>
        <a:srgbClr val="262626"/>
      </a:dk1>
      <a:lt1>
        <a:sysClr val="window" lastClr="FFFFFF"/>
      </a:lt1>
      <a:dk2>
        <a:srgbClr val="003594"/>
      </a:dk2>
      <a:lt2>
        <a:srgbClr val="E7E6E6"/>
      </a:lt2>
      <a:accent1>
        <a:srgbClr val="71A3D8"/>
      </a:accent1>
      <a:accent2>
        <a:srgbClr val="CF0A2C"/>
      </a:accent2>
      <a:accent3>
        <a:srgbClr val="8A8C8C"/>
      </a:accent3>
      <a:accent4>
        <a:srgbClr val="CAC8C8"/>
      </a:accent4>
      <a:accent5>
        <a:srgbClr val="99D2EF"/>
      </a:accent5>
      <a:accent6>
        <a:srgbClr val="71A3D8"/>
      </a:accent6>
      <a:hlink>
        <a:srgbClr val="48A1FA"/>
      </a:hlink>
      <a:folHlink>
        <a:srgbClr val="CF0A2C"/>
      </a:folHlink>
    </a:clrScheme>
    <a:fontScheme name="A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E">
    <a:dk1>
      <a:srgbClr val="262626"/>
    </a:dk1>
    <a:lt1>
      <a:sysClr val="window" lastClr="FFFFFF"/>
    </a:lt1>
    <a:dk2>
      <a:srgbClr val="003594"/>
    </a:dk2>
    <a:lt2>
      <a:srgbClr val="E7E6E6"/>
    </a:lt2>
    <a:accent1>
      <a:srgbClr val="71A3D8"/>
    </a:accent1>
    <a:accent2>
      <a:srgbClr val="CF0A2C"/>
    </a:accent2>
    <a:accent3>
      <a:srgbClr val="8A8C8C"/>
    </a:accent3>
    <a:accent4>
      <a:srgbClr val="CAC8C8"/>
    </a:accent4>
    <a:accent5>
      <a:srgbClr val="99D2EF"/>
    </a:accent5>
    <a:accent6>
      <a:srgbClr val="71A3D8"/>
    </a:accent6>
    <a:hlink>
      <a:srgbClr val="48A1FA"/>
    </a:hlink>
    <a:folHlink>
      <a:srgbClr val="CF0A2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9508</TotalTime>
  <Words>821</Words>
  <Application>Microsoft Office PowerPoint</Application>
  <PresentationFormat>Экран (4:3)</PresentationFormat>
  <Paragraphs>509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1_Тема Office</vt:lpstr>
      <vt:lpstr>Презентация PowerPoint</vt:lpstr>
      <vt:lpstr>Планирование закупок и поставок</vt:lpstr>
      <vt:lpstr>Динамика роста портфеля заказов</vt:lpstr>
      <vt:lpstr>Риски связанные с ростом портфеля заказов и объединения закупок для нескольких объектов </vt:lpstr>
      <vt:lpstr>Перечень оборудования с низкой конкуренцией</vt:lpstr>
      <vt:lpstr>Сроки поставки оборудования производства АО «Тяжмаш»</vt:lpstr>
      <vt:lpstr>Сроки поставки оборудования производства АО «Гидромашсервис»</vt:lpstr>
      <vt:lpstr>Изготовление и поставка сухой защиты для блока №1 АЭС «Руппур»</vt:lpstr>
      <vt:lpstr>Основные причины</vt:lpstr>
      <vt:lpstr>ПРЕДЛАГАЕМЫЕ РЕШЕНИЯ</vt:lpstr>
    </vt:vector>
  </TitlesOfParts>
  <Company>NIAEP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Савиных Александр Алексеевич</dc:creator>
  <cp:lastModifiedBy>Степанов Андрей Николаевич</cp:lastModifiedBy>
  <cp:revision>228</cp:revision>
  <cp:lastPrinted>2018-11-30T08:19:01Z</cp:lastPrinted>
  <dcterms:created xsi:type="dcterms:W3CDTF">2017-12-25T09:37:50Z</dcterms:created>
  <dcterms:modified xsi:type="dcterms:W3CDTF">2018-12-03T09:58:56Z</dcterms:modified>
</cp:coreProperties>
</file>